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77" r:id="rId3"/>
    <p:sldId id="278" r:id="rId4"/>
    <p:sldId id="279" r:id="rId5"/>
    <p:sldId id="284" r:id="rId6"/>
    <p:sldId id="311" r:id="rId7"/>
    <p:sldId id="280" r:id="rId8"/>
    <p:sldId id="281" r:id="rId9"/>
    <p:sldId id="285" r:id="rId10"/>
    <p:sldId id="287" r:id="rId11"/>
    <p:sldId id="290" r:id="rId12"/>
    <p:sldId id="286" r:id="rId13"/>
    <p:sldId id="291" r:id="rId14"/>
    <p:sldId id="292" r:id="rId15"/>
    <p:sldId id="312" r:id="rId16"/>
    <p:sldId id="282" r:id="rId17"/>
    <p:sldId id="293" r:id="rId18"/>
    <p:sldId id="294" r:id="rId19"/>
    <p:sldId id="288" r:id="rId20"/>
    <p:sldId id="296" r:id="rId21"/>
    <p:sldId id="289" r:id="rId22"/>
    <p:sldId id="295" r:id="rId23"/>
    <p:sldId id="298" r:id="rId24"/>
    <p:sldId id="297" r:id="rId25"/>
    <p:sldId id="310" r:id="rId26"/>
    <p:sldId id="283" r:id="rId27"/>
    <p:sldId id="299" r:id="rId28"/>
    <p:sldId id="304" r:id="rId29"/>
    <p:sldId id="305" r:id="rId30"/>
    <p:sldId id="306" r:id="rId31"/>
    <p:sldId id="307" r:id="rId32"/>
    <p:sldId id="308" r:id="rId33"/>
    <p:sldId id="309" r:id="rId34"/>
    <p:sldId id="313" r:id="rId35"/>
    <p:sldId id="315" r:id="rId36"/>
    <p:sldId id="314" r:id="rId37"/>
    <p:sldId id="316" r:id="rId38"/>
    <p:sldId id="31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32" autoAdjust="0"/>
  </p:normalViewPr>
  <p:slideViewPr>
    <p:cSldViewPr snapToGrid="0">
      <p:cViewPr varScale="1">
        <p:scale>
          <a:sx n="85" d="100"/>
          <a:sy n="85" d="100"/>
        </p:scale>
        <p:origin x="518" y="6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92394B-FF0B-4B82-8D89-372666867CF0}" type="doc">
      <dgm:prSet loTypeId="urn:microsoft.com/office/officeart/2005/8/layout/hierarchy3" loCatId="relationship" qsTypeId="urn:microsoft.com/office/officeart/2005/8/quickstyle/simple1" qsCatId="simple" csTypeId="urn:microsoft.com/office/officeart/2005/8/colors/accent3_2" csCatId="accent3" phldr="1"/>
      <dgm:spPr/>
      <dgm:t>
        <a:bodyPr/>
        <a:lstStyle/>
        <a:p>
          <a:endParaRPr lang="en-US"/>
        </a:p>
      </dgm:t>
    </dgm:pt>
    <dgm:pt modelId="{74292E76-BBB3-4638-B594-34C14A1F6042}">
      <dgm:prSet phldrT="[Text]"/>
      <dgm:spPr/>
      <dgm:t>
        <a:bodyPr/>
        <a:lstStyle/>
        <a:p>
          <a:r>
            <a:rPr lang="en-US" dirty="0" smtClean="0"/>
            <a:t>vii</a:t>
          </a:r>
          <a:endParaRPr lang="en-US" dirty="0"/>
        </a:p>
      </dgm:t>
    </dgm:pt>
    <dgm:pt modelId="{6E19A250-599A-47A5-A58D-3A4C19EB2B00}" type="parTrans" cxnId="{CED42918-2894-4F5B-8F72-251589241C94}">
      <dgm:prSet/>
      <dgm:spPr/>
      <dgm:t>
        <a:bodyPr/>
        <a:lstStyle/>
        <a:p>
          <a:endParaRPr lang="en-US"/>
        </a:p>
      </dgm:t>
    </dgm:pt>
    <dgm:pt modelId="{F2BB452C-4046-4AE3-96BD-A494CF219E60}" type="sibTrans" cxnId="{CED42918-2894-4F5B-8F72-251589241C94}">
      <dgm:prSet/>
      <dgm:spPr/>
      <dgm:t>
        <a:bodyPr/>
        <a:lstStyle/>
        <a:p>
          <a:endParaRPr lang="en-US"/>
        </a:p>
      </dgm:t>
    </dgm:pt>
    <dgm:pt modelId="{77E579FE-ED3E-4E2A-866C-A518E7FD502F}">
      <dgm:prSet phldrT="[Text]"/>
      <dgm:spPr/>
      <dgm:t>
        <a:bodyPr/>
        <a:lstStyle/>
        <a:p>
          <a:r>
            <a:rPr lang="en-US" dirty="0" smtClean="0"/>
            <a:t>Verb </a:t>
          </a:r>
          <a:br>
            <a:rPr lang="en-US" dirty="0" smtClean="0"/>
          </a:br>
          <a:r>
            <a:rPr lang="en-US" dirty="0" smtClean="0"/>
            <a:t>Inanimate</a:t>
          </a:r>
          <a:br>
            <a:rPr lang="en-US" dirty="0" smtClean="0"/>
          </a:br>
          <a:r>
            <a:rPr lang="en-US" dirty="0" smtClean="0"/>
            <a:t>Intransitive</a:t>
          </a:r>
          <a:endParaRPr lang="en-US" dirty="0"/>
        </a:p>
      </dgm:t>
    </dgm:pt>
    <dgm:pt modelId="{4F6B1427-DFB8-4147-B433-C1F71B286077}" type="parTrans" cxnId="{62356BD3-3BA8-49CE-8741-204D504BBF77}">
      <dgm:prSet/>
      <dgm:spPr/>
      <dgm:t>
        <a:bodyPr/>
        <a:lstStyle/>
        <a:p>
          <a:endParaRPr lang="en-US"/>
        </a:p>
      </dgm:t>
    </dgm:pt>
    <dgm:pt modelId="{6F0F667A-D973-4677-BD8F-EE4F3A2A3907}" type="sibTrans" cxnId="{62356BD3-3BA8-49CE-8741-204D504BBF77}">
      <dgm:prSet/>
      <dgm:spPr/>
      <dgm:t>
        <a:bodyPr/>
        <a:lstStyle/>
        <a:p>
          <a:endParaRPr lang="en-US"/>
        </a:p>
      </dgm:t>
    </dgm:pt>
    <dgm:pt modelId="{36901538-9180-4A52-B1E7-CE50DEA5F291}">
      <dgm:prSet phldrT="[Text]"/>
      <dgm:spPr/>
      <dgm:t>
        <a:bodyPr/>
        <a:lstStyle/>
        <a:p>
          <a:r>
            <a:rPr lang="en-US" dirty="0" smtClean="0"/>
            <a:t> </a:t>
          </a:r>
          <a:endParaRPr lang="en-US" dirty="0"/>
        </a:p>
      </dgm:t>
    </dgm:pt>
    <dgm:pt modelId="{B25B5C7B-73EC-4B0B-BA60-10FC0E011D82}" type="parTrans" cxnId="{57E69F73-41B0-49D2-B124-B2DF294EB4D3}">
      <dgm:prSet/>
      <dgm:spPr/>
      <dgm:t>
        <a:bodyPr/>
        <a:lstStyle/>
        <a:p>
          <a:endParaRPr lang="en-US"/>
        </a:p>
      </dgm:t>
    </dgm:pt>
    <dgm:pt modelId="{93B12C80-5F91-4770-965F-C2BC94C49589}" type="sibTrans" cxnId="{57E69F73-41B0-49D2-B124-B2DF294EB4D3}">
      <dgm:prSet/>
      <dgm:spPr/>
      <dgm:t>
        <a:bodyPr/>
        <a:lstStyle/>
        <a:p>
          <a:endParaRPr lang="en-US"/>
        </a:p>
      </dgm:t>
    </dgm:pt>
    <dgm:pt modelId="{5A913116-32CF-4A71-9235-AEC45C5D450D}">
      <dgm:prSet phldrT="[Text]"/>
      <dgm:spPr/>
      <dgm:t>
        <a:bodyPr/>
        <a:lstStyle/>
        <a:p>
          <a:r>
            <a:rPr lang="en-US" dirty="0" err="1" smtClean="0"/>
            <a:t>vai</a:t>
          </a:r>
          <a:endParaRPr lang="en-US" dirty="0"/>
        </a:p>
      </dgm:t>
    </dgm:pt>
    <dgm:pt modelId="{8CB6ECCA-68D6-4E14-80DC-19212DF54457}" type="parTrans" cxnId="{F2495218-573B-4A96-A8CF-C755720B7312}">
      <dgm:prSet/>
      <dgm:spPr/>
      <dgm:t>
        <a:bodyPr/>
        <a:lstStyle/>
        <a:p>
          <a:endParaRPr lang="en-US"/>
        </a:p>
      </dgm:t>
    </dgm:pt>
    <dgm:pt modelId="{2B661D14-38BF-4221-B0F4-401ABC278BBD}" type="sibTrans" cxnId="{F2495218-573B-4A96-A8CF-C755720B7312}">
      <dgm:prSet/>
      <dgm:spPr/>
      <dgm:t>
        <a:bodyPr/>
        <a:lstStyle/>
        <a:p>
          <a:endParaRPr lang="en-US"/>
        </a:p>
      </dgm:t>
    </dgm:pt>
    <dgm:pt modelId="{E29B7DC4-C010-4182-8278-25B56898FD3C}">
      <dgm:prSet phldrT="[Text]"/>
      <dgm:spPr/>
      <dgm:t>
        <a:bodyPr/>
        <a:lstStyle/>
        <a:p>
          <a:r>
            <a:rPr lang="en-US" dirty="0" smtClean="0"/>
            <a:t>Verb </a:t>
          </a:r>
          <a:br>
            <a:rPr lang="en-US" dirty="0" smtClean="0"/>
          </a:br>
          <a:r>
            <a:rPr lang="en-US" dirty="0" smtClean="0"/>
            <a:t>Animate </a:t>
          </a:r>
          <a:br>
            <a:rPr lang="en-US" dirty="0" smtClean="0"/>
          </a:br>
          <a:r>
            <a:rPr lang="en-US" dirty="0" smtClean="0"/>
            <a:t>Intransitive</a:t>
          </a:r>
          <a:endParaRPr lang="en-US" dirty="0"/>
        </a:p>
      </dgm:t>
    </dgm:pt>
    <dgm:pt modelId="{FB92B1ED-8FD6-4477-9DFB-73FD2C3F251B}" type="parTrans" cxnId="{633E440A-6E93-42F7-B0C5-ECBF6E8424A8}">
      <dgm:prSet/>
      <dgm:spPr/>
      <dgm:t>
        <a:bodyPr/>
        <a:lstStyle/>
        <a:p>
          <a:endParaRPr lang="en-US"/>
        </a:p>
      </dgm:t>
    </dgm:pt>
    <dgm:pt modelId="{E5B8EBB0-9EB6-49F7-847E-FA293474B8B2}" type="sibTrans" cxnId="{633E440A-6E93-42F7-B0C5-ECBF6E8424A8}">
      <dgm:prSet/>
      <dgm:spPr/>
      <dgm:t>
        <a:bodyPr/>
        <a:lstStyle/>
        <a:p>
          <a:endParaRPr lang="en-US"/>
        </a:p>
      </dgm:t>
    </dgm:pt>
    <dgm:pt modelId="{4C61C6C3-C0DC-4C23-AA93-4748169900A4}">
      <dgm:prSet phldrT="[Text]"/>
      <dgm:spPr/>
      <dgm:t>
        <a:bodyPr/>
        <a:lstStyle/>
        <a:p>
          <a:r>
            <a:rPr lang="en-US" dirty="0" smtClean="0"/>
            <a:t> </a:t>
          </a:r>
          <a:endParaRPr lang="en-US" dirty="0"/>
        </a:p>
      </dgm:t>
    </dgm:pt>
    <dgm:pt modelId="{D359FE2C-1B72-4ECA-B920-0AFA63FE8108}" type="parTrans" cxnId="{5AE17DB8-85E4-4474-918A-5AC77F13579A}">
      <dgm:prSet/>
      <dgm:spPr/>
      <dgm:t>
        <a:bodyPr/>
        <a:lstStyle/>
        <a:p>
          <a:endParaRPr lang="en-US"/>
        </a:p>
      </dgm:t>
    </dgm:pt>
    <dgm:pt modelId="{E16AF294-C0D1-49E3-AB5D-931FB8A41D32}" type="sibTrans" cxnId="{5AE17DB8-85E4-4474-918A-5AC77F13579A}">
      <dgm:prSet/>
      <dgm:spPr/>
      <dgm:t>
        <a:bodyPr/>
        <a:lstStyle/>
        <a:p>
          <a:endParaRPr lang="en-US"/>
        </a:p>
      </dgm:t>
    </dgm:pt>
    <dgm:pt modelId="{66875088-DE77-44E0-9785-787A268FA797}">
      <dgm:prSet phldrT="[Text]"/>
      <dgm:spPr/>
      <dgm:t>
        <a:bodyPr/>
        <a:lstStyle/>
        <a:p>
          <a:r>
            <a:rPr lang="en-US" dirty="0" err="1" smtClean="0"/>
            <a:t>vti</a:t>
          </a:r>
          <a:endParaRPr lang="en-US" dirty="0"/>
        </a:p>
      </dgm:t>
    </dgm:pt>
    <dgm:pt modelId="{D80CEC24-B7B9-47E0-825D-2EACC138A826}" type="parTrans" cxnId="{F6FD68E2-04F4-474D-98AD-91D7148F4CF6}">
      <dgm:prSet/>
      <dgm:spPr/>
      <dgm:t>
        <a:bodyPr/>
        <a:lstStyle/>
        <a:p>
          <a:endParaRPr lang="en-US"/>
        </a:p>
      </dgm:t>
    </dgm:pt>
    <dgm:pt modelId="{794925D8-7358-4EFA-B8F2-739FF4A90C6C}" type="sibTrans" cxnId="{F6FD68E2-04F4-474D-98AD-91D7148F4CF6}">
      <dgm:prSet/>
      <dgm:spPr/>
      <dgm:t>
        <a:bodyPr/>
        <a:lstStyle/>
        <a:p>
          <a:endParaRPr lang="en-US"/>
        </a:p>
      </dgm:t>
    </dgm:pt>
    <dgm:pt modelId="{20F544A9-28AA-4425-837A-2361CB3DC838}">
      <dgm:prSet phldrT="[Text]"/>
      <dgm:spPr/>
      <dgm:t>
        <a:bodyPr/>
        <a:lstStyle/>
        <a:p>
          <a:r>
            <a:rPr lang="en-US" dirty="0" smtClean="0"/>
            <a:t>Verb </a:t>
          </a:r>
          <a:br>
            <a:rPr lang="en-US" dirty="0" smtClean="0"/>
          </a:br>
          <a:r>
            <a:rPr lang="en-US" dirty="0" smtClean="0"/>
            <a:t>Transitive</a:t>
          </a:r>
          <a:br>
            <a:rPr lang="en-US" dirty="0" smtClean="0"/>
          </a:br>
          <a:r>
            <a:rPr lang="en-US" dirty="0" smtClean="0"/>
            <a:t>Inanimate</a:t>
          </a:r>
          <a:endParaRPr lang="en-US" dirty="0"/>
        </a:p>
      </dgm:t>
    </dgm:pt>
    <dgm:pt modelId="{4C8FEBD0-E6B6-4A5A-A790-B17E843570D0}" type="parTrans" cxnId="{8E04385F-D2CC-4F25-BB56-51EAF60111CB}">
      <dgm:prSet/>
      <dgm:spPr/>
      <dgm:t>
        <a:bodyPr/>
        <a:lstStyle/>
        <a:p>
          <a:endParaRPr lang="en-US"/>
        </a:p>
      </dgm:t>
    </dgm:pt>
    <dgm:pt modelId="{20BF0940-52B3-4414-ADA2-EC4526CA1E27}" type="sibTrans" cxnId="{8E04385F-D2CC-4F25-BB56-51EAF60111CB}">
      <dgm:prSet/>
      <dgm:spPr/>
      <dgm:t>
        <a:bodyPr/>
        <a:lstStyle/>
        <a:p>
          <a:endParaRPr lang="en-US"/>
        </a:p>
      </dgm:t>
    </dgm:pt>
    <dgm:pt modelId="{E04854DD-70FE-42A9-9F93-2ED89A2C250C}">
      <dgm:prSet phldrT="[Text]"/>
      <dgm:spPr/>
      <dgm:t>
        <a:bodyPr/>
        <a:lstStyle/>
        <a:p>
          <a:r>
            <a:rPr lang="en-US" dirty="0" smtClean="0"/>
            <a:t> </a:t>
          </a:r>
          <a:endParaRPr lang="en-US" dirty="0"/>
        </a:p>
      </dgm:t>
    </dgm:pt>
    <dgm:pt modelId="{6EEB234B-861D-4C0D-BA27-8CEC0E3F4837}" type="parTrans" cxnId="{1484C0AE-F3B2-4814-A0A8-7309A263824F}">
      <dgm:prSet/>
      <dgm:spPr/>
      <dgm:t>
        <a:bodyPr/>
        <a:lstStyle/>
        <a:p>
          <a:endParaRPr lang="en-US"/>
        </a:p>
      </dgm:t>
    </dgm:pt>
    <dgm:pt modelId="{5FC34836-707F-4E4C-8524-6329692D4FA2}" type="sibTrans" cxnId="{1484C0AE-F3B2-4814-A0A8-7309A263824F}">
      <dgm:prSet/>
      <dgm:spPr/>
      <dgm:t>
        <a:bodyPr/>
        <a:lstStyle/>
        <a:p>
          <a:endParaRPr lang="en-US"/>
        </a:p>
      </dgm:t>
    </dgm:pt>
    <dgm:pt modelId="{17357703-7C7A-4BF4-82FD-D3AA24231C32}">
      <dgm:prSet phldrT="[Text]"/>
      <dgm:spPr/>
      <dgm:t>
        <a:bodyPr/>
        <a:lstStyle/>
        <a:p>
          <a:r>
            <a:rPr lang="en-US" dirty="0" err="1" smtClean="0"/>
            <a:t>vta</a:t>
          </a:r>
          <a:endParaRPr lang="en-US" dirty="0"/>
        </a:p>
      </dgm:t>
    </dgm:pt>
    <dgm:pt modelId="{2383E568-8034-4DD1-8CCD-F42299B8B470}" type="parTrans" cxnId="{47166380-DB00-4421-ACC1-4E3AF479CC6C}">
      <dgm:prSet/>
      <dgm:spPr/>
      <dgm:t>
        <a:bodyPr/>
        <a:lstStyle/>
        <a:p>
          <a:endParaRPr lang="en-US"/>
        </a:p>
      </dgm:t>
    </dgm:pt>
    <dgm:pt modelId="{774F0CF0-5513-485D-9221-7CCC02DA89C1}" type="sibTrans" cxnId="{47166380-DB00-4421-ACC1-4E3AF479CC6C}">
      <dgm:prSet/>
      <dgm:spPr/>
      <dgm:t>
        <a:bodyPr/>
        <a:lstStyle/>
        <a:p>
          <a:endParaRPr lang="en-US"/>
        </a:p>
      </dgm:t>
    </dgm:pt>
    <dgm:pt modelId="{5449A9D1-7D02-4641-9B0F-C54B82D83709}">
      <dgm:prSet phldrT="[Text]"/>
      <dgm:spPr/>
      <dgm:t>
        <a:bodyPr/>
        <a:lstStyle/>
        <a:p>
          <a:r>
            <a:rPr lang="en-US" dirty="0" smtClean="0"/>
            <a:t>Verb</a:t>
          </a:r>
          <a:br>
            <a:rPr lang="en-US" dirty="0" smtClean="0"/>
          </a:br>
          <a:r>
            <a:rPr lang="en-US" dirty="0" smtClean="0"/>
            <a:t>Transitive</a:t>
          </a:r>
          <a:br>
            <a:rPr lang="en-US" dirty="0" smtClean="0"/>
          </a:br>
          <a:r>
            <a:rPr lang="en-US" dirty="0" smtClean="0"/>
            <a:t>Animate</a:t>
          </a:r>
          <a:endParaRPr lang="en-US" dirty="0"/>
        </a:p>
      </dgm:t>
    </dgm:pt>
    <dgm:pt modelId="{00EAF252-D953-4F74-883A-5CC7309B76B7}" type="parTrans" cxnId="{563873D7-5365-4EEA-BDDD-19F430930DF4}">
      <dgm:prSet/>
      <dgm:spPr/>
      <dgm:t>
        <a:bodyPr/>
        <a:lstStyle/>
        <a:p>
          <a:endParaRPr lang="en-US"/>
        </a:p>
      </dgm:t>
    </dgm:pt>
    <dgm:pt modelId="{7E9DC8C0-EC87-4D76-B9CA-9B430DEA3887}" type="sibTrans" cxnId="{563873D7-5365-4EEA-BDDD-19F430930DF4}">
      <dgm:prSet/>
      <dgm:spPr/>
      <dgm:t>
        <a:bodyPr/>
        <a:lstStyle/>
        <a:p>
          <a:endParaRPr lang="en-US"/>
        </a:p>
      </dgm:t>
    </dgm:pt>
    <dgm:pt modelId="{8C91F030-84E1-452E-B3D2-0F98939050A6}">
      <dgm:prSet phldrT="[Text]"/>
      <dgm:spPr/>
      <dgm:t>
        <a:bodyPr/>
        <a:lstStyle/>
        <a:p>
          <a:r>
            <a:rPr lang="en-US" dirty="0" smtClean="0"/>
            <a:t>  </a:t>
          </a:r>
          <a:endParaRPr lang="en-US" dirty="0"/>
        </a:p>
      </dgm:t>
    </dgm:pt>
    <dgm:pt modelId="{EC489AA5-529A-400B-99AD-C601BDBB7440}" type="parTrans" cxnId="{07B8178B-FEFE-4689-AA2C-CA293DEA47CC}">
      <dgm:prSet/>
      <dgm:spPr/>
      <dgm:t>
        <a:bodyPr/>
        <a:lstStyle/>
        <a:p>
          <a:endParaRPr lang="en-US"/>
        </a:p>
      </dgm:t>
    </dgm:pt>
    <dgm:pt modelId="{B5549133-BF2B-4B13-9BDB-7BA2B4BCC5E2}" type="sibTrans" cxnId="{07B8178B-FEFE-4689-AA2C-CA293DEA47CC}">
      <dgm:prSet/>
      <dgm:spPr/>
      <dgm:t>
        <a:bodyPr/>
        <a:lstStyle/>
        <a:p>
          <a:endParaRPr lang="en-US"/>
        </a:p>
      </dgm:t>
    </dgm:pt>
    <dgm:pt modelId="{FF2A2465-EA9B-4C0F-BE58-4FCD08DAFCCA}" type="pres">
      <dgm:prSet presAssocID="{FA92394B-FF0B-4B82-8D89-372666867CF0}" presName="diagram" presStyleCnt="0">
        <dgm:presLayoutVars>
          <dgm:chPref val="1"/>
          <dgm:dir/>
          <dgm:animOne val="branch"/>
          <dgm:animLvl val="lvl"/>
          <dgm:resizeHandles/>
        </dgm:presLayoutVars>
      </dgm:prSet>
      <dgm:spPr/>
      <dgm:t>
        <a:bodyPr/>
        <a:lstStyle/>
        <a:p>
          <a:endParaRPr lang="en-US"/>
        </a:p>
      </dgm:t>
    </dgm:pt>
    <dgm:pt modelId="{8E701AE6-A9B4-42CE-B198-77D4B245F72B}" type="pres">
      <dgm:prSet presAssocID="{74292E76-BBB3-4638-B594-34C14A1F6042}" presName="root" presStyleCnt="0"/>
      <dgm:spPr/>
    </dgm:pt>
    <dgm:pt modelId="{F704E8BD-E940-4406-B2FF-91C3665FCA4D}" type="pres">
      <dgm:prSet presAssocID="{74292E76-BBB3-4638-B594-34C14A1F6042}" presName="rootComposite" presStyleCnt="0"/>
      <dgm:spPr/>
    </dgm:pt>
    <dgm:pt modelId="{8B012C1C-9A9F-41D9-A22C-46466744AAD1}" type="pres">
      <dgm:prSet presAssocID="{74292E76-BBB3-4638-B594-34C14A1F6042}" presName="rootText" presStyleLbl="node1" presStyleIdx="0" presStyleCnt="4"/>
      <dgm:spPr/>
      <dgm:t>
        <a:bodyPr/>
        <a:lstStyle/>
        <a:p>
          <a:endParaRPr lang="en-US"/>
        </a:p>
      </dgm:t>
    </dgm:pt>
    <dgm:pt modelId="{30AFAAC2-0370-4E57-93BC-2B6DF5D6DE7C}" type="pres">
      <dgm:prSet presAssocID="{74292E76-BBB3-4638-B594-34C14A1F6042}" presName="rootConnector" presStyleLbl="node1" presStyleIdx="0" presStyleCnt="4"/>
      <dgm:spPr/>
      <dgm:t>
        <a:bodyPr/>
        <a:lstStyle/>
        <a:p>
          <a:endParaRPr lang="en-US"/>
        </a:p>
      </dgm:t>
    </dgm:pt>
    <dgm:pt modelId="{2698D94E-129D-4030-99AC-0DFF39027796}" type="pres">
      <dgm:prSet presAssocID="{74292E76-BBB3-4638-B594-34C14A1F6042}" presName="childShape" presStyleCnt="0"/>
      <dgm:spPr/>
    </dgm:pt>
    <dgm:pt modelId="{D863BCC3-9E4C-42BC-8570-1938250E8526}" type="pres">
      <dgm:prSet presAssocID="{4F6B1427-DFB8-4147-B433-C1F71B286077}" presName="Name13" presStyleLbl="parChTrans1D2" presStyleIdx="0" presStyleCnt="8"/>
      <dgm:spPr/>
      <dgm:t>
        <a:bodyPr/>
        <a:lstStyle/>
        <a:p>
          <a:endParaRPr lang="en-US"/>
        </a:p>
      </dgm:t>
    </dgm:pt>
    <dgm:pt modelId="{54939898-5D67-4899-B549-25A8060278C5}" type="pres">
      <dgm:prSet presAssocID="{77E579FE-ED3E-4E2A-866C-A518E7FD502F}" presName="childText" presStyleLbl="bgAcc1" presStyleIdx="0" presStyleCnt="8" custScaleY="59967">
        <dgm:presLayoutVars>
          <dgm:bulletEnabled val="1"/>
        </dgm:presLayoutVars>
      </dgm:prSet>
      <dgm:spPr/>
      <dgm:t>
        <a:bodyPr/>
        <a:lstStyle/>
        <a:p>
          <a:endParaRPr lang="en-US"/>
        </a:p>
      </dgm:t>
    </dgm:pt>
    <dgm:pt modelId="{D9BFB195-E597-4C06-9BDF-FC300980DCBD}" type="pres">
      <dgm:prSet presAssocID="{B25B5C7B-73EC-4B0B-BA60-10FC0E011D82}" presName="Name13" presStyleLbl="parChTrans1D2" presStyleIdx="1" presStyleCnt="8"/>
      <dgm:spPr/>
      <dgm:t>
        <a:bodyPr/>
        <a:lstStyle/>
        <a:p>
          <a:endParaRPr lang="en-US"/>
        </a:p>
      </dgm:t>
    </dgm:pt>
    <dgm:pt modelId="{38489077-82F0-4924-AA77-D7457EF2B4A3}" type="pres">
      <dgm:prSet presAssocID="{36901538-9180-4A52-B1E7-CE50DEA5F291}" presName="childText" presStyleLbl="bgAcc1" presStyleIdx="1" presStyleCnt="8" custScaleY="132237">
        <dgm:presLayoutVars>
          <dgm:bulletEnabled val="1"/>
        </dgm:presLayoutVars>
      </dgm:prSet>
      <dgm:spPr/>
      <dgm:t>
        <a:bodyPr/>
        <a:lstStyle/>
        <a:p>
          <a:endParaRPr lang="en-US"/>
        </a:p>
      </dgm:t>
    </dgm:pt>
    <dgm:pt modelId="{A9046B15-7288-47B5-A38A-6C803F12746F}" type="pres">
      <dgm:prSet presAssocID="{5A913116-32CF-4A71-9235-AEC45C5D450D}" presName="root" presStyleCnt="0"/>
      <dgm:spPr/>
    </dgm:pt>
    <dgm:pt modelId="{27B23717-70B6-4B3F-B1E6-851CEFB6BC7D}" type="pres">
      <dgm:prSet presAssocID="{5A913116-32CF-4A71-9235-AEC45C5D450D}" presName="rootComposite" presStyleCnt="0"/>
      <dgm:spPr/>
    </dgm:pt>
    <dgm:pt modelId="{E375546E-C18F-4CC1-AB56-9E0007B8DFEE}" type="pres">
      <dgm:prSet presAssocID="{5A913116-32CF-4A71-9235-AEC45C5D450D}" presName="rootText" presStyleLbl="node1" presStyleIdx="1" presStyleCnt="4"/>
      <dgm:spPr/>
      <dgm:t>
        <a:bodyPr/>
        <a:lstStyle/>
        <a:p>
          <a:endParaRPr lang="en-US"/>
        </a:p>
      </dgm:t>
    </dgm:pt>
    <dgm:pt modelId="{AC681893-CC60-436F-899E-4280D461DCE2}" type="pres">
      <dgm:prSet presAssocID="{5A913116-32CF-4A71-9235-AEC45C5D450D}" presName="rootConnector" presStyleLbl="node1" presStyleIdx="1" presStyleCnt="4"/>
      <dgm:spPr/>
      <dgm:t>
        <a:bodyPr/>
        <a:lstStyle/>
        <a:p>
          <a:endParaRPr lang="en-US"/>
        </a:p>
      </dgm:t>
    </dgm:pt>
    <dgm:pt modelId="{89021651-8B02-40C7-85E2-7D4941E56795}" type="pres">
      <dgm:prSet presAssocID="{5A913116-32CF-4A71-9235-AEC45C5D450D}" presName="childShape" presStyleCnt="0"/>
      <dgm:spPr/>
    </dgm:pt>
    <dgm:pt modelId="{57FACA65-36DC-4AA4-94F4-D692D711F2BF}" type="pres">
      <dgm:prSet presAssocID="{FB92B1ED-8FD6-4477-9DFB-73FD2C3F251B}" presName="Name13" presStyleLbl="parChTrans1D2" presStyleIdx="2" presStyleCnt="8"/>
      <dgm:spPr/>
      <dgm:t>
        <a:bodyPr/>
        <a:lstStyle/>
        <a:p>
          <a:endParaRPr lang="en-US"/>
        </a:p>
      </dgm:t>
    </dgm:pt>
    <dgm:pt modelId="{FCC103C8-AEF8-4A7B-94F1-EACBEA2B89D3}" type="pres">
      <dgm:prSet presAssocID="{E29B7DC4-C010-4182-8278-25B56898FD3C}" presName="childText" presStyleLbl="bgAcc1" presStyleIdx="2" presStyleCnt="8" custScaleY="59967">
        <dgm:presLayoutVars>
          <dgm:bulletEnabled val="1"/>
        </dgm:presLayoutVars>
      </dgm:prSet>
      <dgm:spPr/>
      <dgm:t>
        <a:bodyPr/>
        <a:lstStyle/>
        <a:p>
          <a:endParaRPr lang="en-US"/>
        </a:p>
      </dgm:t>
    </dgm:pt>
    <dgm:pt modelId="{AA727CBA-E3B2-4A72-8AA8-8B0E8A7ED0DD}" type="pres">
      <dgm:prSet presAssocID="{D359FE2C-1B72-4ECA-B920-0AFA63FE8108}" presName="Name13" presStyleLbl="parChTrans1D2" presStyleIdx="3" presStyleCnt="8"/>
      <dgm:spPr/>
      <dgm:t>
        <a:bodyPr/>
        <a:lstStyle/>
        <a:p>
          <a:endParaRPr lang="en-US"/>
        </a:p>
      </dgm:t>
    </dgm:pt>
    <dgm:pt modelId="{A9B9903C-31A3-49AB-8844-DD30ED8A5104}" type="pres">
      <dgm:prSet presAssocID="{4C61C6C3-C0DC-4C23-AA93-4748169900A4}" presName="childText" presStyleLbl="bgAcc1" presStyleIdx="3" presStyleCnt="8" custScaleY="132237">
        <dgm:presLayoutVars>
          <dgm:bulletEnabled val="1"/>
        </dgm:presLayoutVars>
      </dgm:prSet>
      <dgm:spPr/>
      <dgm:t>
        <a:bodyPr/>
        <a:lstStyle/>
        <a:p>
          <a:endParaRPr lang="en-US"/>
        </a:p>
      </dgm:t>
    </dgm:pt>
    <dgm:pt modelId="{5C67ADB4-F9AE-4809-BDA7-2A4F83C9E072}" type="pres">
      <dgm:prSet presAssocID="{66875088-DE77-44E0-9785-787A268FA797}" presName="root" presStyleCnt="0"/>
      <dgm:spPr/>
    </dgm:pt>
    <dgm:pt modelId="{FE8C6E50-10F7-4D46-844B-533D02D73635}" type="pres">
      <dgm:prSet presAssocID="{66875088-DE77-44E0-9785-787A268FA797}" presName="rootComposite" presStyleCnt="0"/>
      <dgm:spPr/>
    </dgm:pt>
    <dgm:pt modelId="{22D297B3-BA93-488B-83D2-D8EF67E42A68}" type="pres">
      <dgm:prSet presAssocID="{66875088-DE77-44E0-9785-787A268FA797}" presName="rootText" presStyleLbl="node1" presStyleIdx="2" presStyleCnt="4"/>
      <dgm:spPr/>
      <dgm:t>
        <a:bodyPr/>
        <a:lstStyle/>
        <a:p>
          <a:endParaRPr lang="en-US"/>
        </a:p>
      </dgm:t>
    </dgm:pt>
    <dgm:pt modelId="{EF21D8A7-CAFA-4FBB-9613-A9B870E1EAB9}" type="pres">
      <dgm:prSet presAssocID="{66875088-DE77-44E0-9785-787A268FA797}" presName="rootConnector" presStyleLbl="node1" presStyleIdx="2" presStyleCnt="4"/>
      <dgm:spPr/>
      <dgm:t>
        <a:bodyPr/>
        <a:lstStyle/>
        <a:p>
          <a:endParaRPr lang="en-US"/>
        </a:p>
      </dgm:t>
    </dgm:pt>
    <dgm:pt modelId="{6C3F4022-186C-41F9-82B6-B6437919DFF4}" type="pres">
      <dgm:prSet presAssocID="{66875088-DE77-44E0-9785-787A268FA797}" presName="childShape" presStyleCnt="0"/>
      <dgm:spPr/>
    </dgm:pt>
    <dgm:pt modelId="{A28AB756-4E93-4573-93BC-F1A9C867DD18}" type="pres">
      <dgm:prSet presAssocID="{4C8FEBD0-E6B6-4A5A-A790-B17E843570D0}" presName="Name13" presStyleLbl="parChTrans1D2" presStyleIdx="4" presStyleCnt="8"/>
      <dgm:spPr/>
      <dgm:t>
        <a:bodyPr/>
        <a:lstStyle/>
        <a:p>
          <a:endParaRPr lang="en-US"/>
        </a:p>
      </dgm:t>
    </dgm:pt>
    <dgm:pt modelId="{97403F5B-C023-4CCC-98C2-0EE94894837C}" type="pres">
      <dgm:prSet presAssocID="{20F544A9-28AA-4425-837A-2361CB3DC838}" presName="childText" presStyleLbl="bgAcc1" presStyleIdx="4" presStyleCnt="8" custScaleY="59967">
        <dgm:presLayoutVars>
          <dgm:bulletEnabled val="1"/>
        </dgm:presLayoutVars>
      </dgm:prSet>
      <dgm:spPr/>
      <dgm:t>
        <a:bodyPr/>
        <a:lstStyle/>
        <a:p>
          <a:endParaRPr lang="en-US"/>
        </a:p>
      </dgm:t>
    </dgm:pt>
    <dgm:pt modelId="{F35CA3C1-128D-4C16-BE7B-CE8B667D9C85}" type="pres">
      <dgm:prSet presAssocID="{6EEB234B-861D-4C0D-BA27-8CEC0E3F4837}" presName="Name13" presStyleLbl="parChTrans1D2" presStyleIdx="5" presStyleCnt="8"/>
      <dgm:spPr/>
      <dgm:t>
        <a:bodyPr/>
        <a:lstStyle/>
        <a:p>
          <a:endParaRPr lang="en-US"/>
        </a:p>
      </dgm:t>
    </dgm:pt>
    <dgm:pt modelId="{F0FA72C8-4A67-40E1-BA3D-26AE221F83D6}" type="pres">
      <dgm:prSet presAssocID="{E04854DD-70FE-42A9-9F93-2ED89A2C250C}" presName="childText" presStyleLbl="bgAcc1" presStyleIdx="5" presStyleCnt="8" custScaleY="132237">
        <dgm:presLayoutVars>
          <dgm:bulletEnabled val="1"/>
        </dgm:presLayoutVars>
      </dgm:prSet>
      <dgm:spPr/>
      <dgm:t>
        <a:bodyPr/>
        <a:lstStyle/>
        <a:p>
          <a:endParaRPr lang="en-US"/>
        </a:p>
      </dgm:t>
    </dgm:pt>
    <dgm:pt modelId="{2E8D911C-02FF-41D0-AD77-6EEC4A8687CE}" type="pres">
      <dgm:prSet presAssocID="{17357703-7C7A-4BF4-82FD-D3AA24231C32}" presName="root" presStyleCnt="0"/>
      <dgm:spPr/>
    </dgm:pt>
    <dgm:pt modelId="{4F969A9C-B5AC-4E88-A177-05D46B070FE3}" type="pres">
      <dgm:prSet presAssocID="{17357703-7C7A-4BF4-82FD-D3AA24231C32}" presName="rootComposite" presStyleCnt="0"/>
      <dgm:spPr/>
    </dgm:pt>
    <dgm:pt modelId="{480BFBC2-C4E7-4D4F-BF84-787E461D7359}" type="pres">
      <dgm:prSet presAssocID="{17357703-7C7A-4BF4-82FD-D3AA24231C32}" presName="rootText" presStyleLbl="node1" presStyleIdx="3" presStyleCnt="4"/>
      <dgm:spPr/>
      <dgm:t>
        <a:bodyPr/>
        <a:lstStyle/>
        <a:p>
          <a:endParaRPr lang="en-US"/>
        </a:p>
      </dgm:t>
    </dgm:pt>
    <dgm:pt modelId="{1733F976-96E9-4C43-9C95-C7BAC880095A}" type="pres">
      <dgm:prSet presAssocID="{17357703-7C7A-4BF4-82FD-D3AA24231C32}" presName="rootConnector" presStyleLbl="node1" presStyleIdx="3" presStyleCnt="4"/>
      <dgm:spPr/>
      <dgm:t>
        <a:bodyPr/>
        <a:lstStyle/>
        <a:p>
          <a:endParaRPr lang="en-US"/>
        </a:p>
      </dgm:t>
    </dgm:pt>
    <dgm:pt modelId="{E17F8991-6E24-4050-9324-0D786481E6F6}" type="pres">
      <dgm:prSet presAssocID="{17357703-7C7A-4BF4-82FD-D3AA24231C32}" presName="childShape" presStyleCnt="0"/>
      <dgm:spPr/>
    </dgm:pt>
    <dgm:pt modelId="{BC6FFC7A-280F-4E1C-AB0D-DE6DD6283EC4}" type="pres">
      <dgm:prSet presAssocID="{00EAF252-D953-4F74-883A-5CC7309B76B7}" presName="Name13" presStyleLbl="parChTrans1D2" presStyleIdx="6" presStyleCnt="8"/>
      <dgm:spPr/>
      <dgm:t>
        <a:bodyPr/>
        <a:lstStyle/>
        <a:p>
          <a:endParaRPr lang="en-US"/>
        </a:p>
      </dgm:t>
    </dgm:pt>
    <dgm:pt modelId="{E8282311-59A1-4460-A279-307F4ACAB33C}" type="pres">
      <dgm:prSet presAssocID="{5449A9D1-7D02-4641-9B0F-C54B82D83709}" presName="childText" presStyleLbl="bgAcc1" presStyleIdx="6" presStyleCnt="8" custScaleY="59967">
        <dgm:presLayoutVars>
          <dgm:bulletEnabled val="1"/>
        </dgm:presLayoutVars>
      </dgm:prSet>
      <dgm:spPr/>
      <dgm:t>
        <a:bodyPr/>
        <a:lstStyle/>
        <a:p>
          <a:endParaRPr lang="en-US"/>
        </a:p>
      </dgm:t>
    </dgm:pt>
    <dgm:pt modelId="{13810A07-DF23-4238-8B7D-C061227260B7}" type="pres">
      <dgm:prSet presAssocID="{EC489AA5-529A-400B-99AD-C601BDBB7440}" presName="Name13" presStyleLbl="parChTrans1D2" presStyleIdx="7" presStyleCnt="8"/>
      <dgm:spPr/>
      <dgm:t>
        <a:bodyPr/>
        <a:lstStyle/>
        <a:p>
          <a:endParaRPr lang="en-US"/>
        </a:p>
      </dgm:t>
    </dgm:pt>
    <dgm:pt modelId="{4C9D10C6-BA5A-4CA8-8B5F-9FE9AD3EE13D}" type="pres">
      <dgm:prSet presAssocID="{8C91F030-84E1-452E-B3D2-0F98939050A6}" presName="childText" presStyleLbl="bgAcc1" presStyleIdx="7" presStyleCnt="8" custScaleY="132237">
        <dgm:presLayoutVars>
          <dgm:bulletEnabled val="1"/>
        </dgm:presLayoutVars>
      </dgm:prSet>
      <dgm:spPr/>
      <dgm:t>
        <a:bodyPr/>
        <a:lstStyle/>
        <a:p>
          <a:endParaRPr lang="en-US"/>
        </a:p>
      </dgm:t>
    </dgm:pt>
  </dgm:ptLst>
  <dgm:cxnLst>
    <dgm:cxn modelId="{62356BD3-3BA8-49CE-8741-204D504BBF77}" srcId="{74292E76-BBB3-4638-B594-34C14A1F6042}" destId="{77E579FE-ED3E-4E2A-866C-A518E7FD502F}" srcOrd="0" destOrd="0" parTransId="{4F6B1427-DFB8-4147-B433-C1F71B286077}" sibTransId="{6F0F667A-D973-4677-BD8F-EE4F3A2A3907}"/>
    <dgm:cxn modelId="{57E69F73-41B0-49D2-B124-B2DF294EB4D3}" srcId="{74292E76-BBB3-4638-B594-34C14A1F6042}" destId="{36901538-9180-4A52-B1E7-CE50DEA5F291}" srcOrd="1" destOrd="0" parTransId="{B25B5C7B-73EC-4B0B-BA60-10FC0E011D82}" sibTransId="{93B12C80-5F91-4770-965F-C2BC94C49589}"/>
    <dgm:cxn modelId="{F6FD68E2-04F4-474D-98AD-91D7148F4CF6}" srcId="{FA92394B-FF0B-4B82-8D89-372666867CF0}" destId="{66875088-DE77-44E0-9785-787A268FA797}" srcOrd="2" destOrd="0" parTransId="{D80CEC24-B7B9-47E0-825D-2EACC138A826}" sibTransId="{794925D8-7358-4EFA-B8F2-739FF4A90C6C}"/>
    <dgm:cxn modelId="{CED42918-2894-4F5B-8F72-251589241C94}" srcId="{FA92394B-FF0B-4B82-8D89-372666867CF0}" destId="{74292E76-BBB3-4638-B594-34C14A1F6042}" srcOrd="0" destOrd="0" parTransId="{6E19A250-599A-47A5-A58D-3A4C19EB2B00}" sibTransId="{F2BB452C-4046-4AE3-96BD-A494CF219E60}"/>
    <dgm:cxn modelId="{EBF0CB7C-7680-4F78-A973-3EFEC71E839B}" type="presOf" srcId="{4C61C6C3-C0DC-4C23-AA93-4748169900A4}" destId="{A9B9903C-31A3-49AB-8844-DD30ED8A5104}" srcOrd="0" destOrd="0" presId="urn:microsoft.com/office/officeart/2005/8/layout/hierarchy3"/>
    <dgm:cxn modelId="{5AE17DB8-85E4-4474-918A-5AC77F13579A}" srcId="{5A913116-32CF-4A71-9235-AEC45C5D450D}" destId="{4C61C6C3-C0DC-4C23-AA93-4748169900A4}" srcOrd="1" destOrd="0" parTransId="{D359FE2C-1B72-4ECA-B920-0AFA63FE8108}" sibTransId="{E16AF294-C0D1-49E3-AB5D-931FB8A41D32}"/>
    <dgm:cxn modelId="{DFA6BD43-AE3C-45AE-90B5-2F9212BAA472}" type="presOf" srcId="{66875088-DE77-44E0-9785-787A268FA797}" destId="{22D297B3-BA93-488B-83D2-D8EF67E42A68}" srcOrd="0" destOrd="0" presId="urn:microsoft.com/office/officeart/2005/8/layout/hierarchy3"/>
    <dgm:cxn modelId="{8E04385F-D2CC-4F25-BB56-51EAF60111CB}" srcId="{66875088-DE77-44E0-9785-787A268FA797}" destId="{20F544A9-28AA-4425-837A-2361CB3DC838}" srcOrd="0" destOrd="0" parTransId="{4C8FEBD0-E6B6-4A5A-A790-B17E843570D0}" sibTransId="{20BF0940-52B3-4414-ADA2-EC4526CA1E27}"/>
    <dgm:cxn modelId="{DCD3D328-DA1F-4784-8140-8C3A15658DE2}" type="presOf" srcId="{74292E76-BBB3-4638-B594-34C14A1F6042}" destId="{30AFAAC2-0370-4E57-93BC-2B6DF5D6DE7C}" srcOrd="1" destOrd="0" presId="urn:microsoft.com/office/officeart/2005/8/layout/hierarchy3"/>
    <dgm:cxn modelId="{395A7F15-DA48-41B5-8C1A-24AA43C431D0}" type="presOf" srcId="{EC489AA5-529A-400B-99AD-C601BDBB7440}" destId="{13810A07-DF23-4238-8B7D-C061227260B7}" srcOrd="0" destOrd="0" presId="urn:microsoft.com/office/officeart/2005/8/layout/hierarchy3"/>
    <dgm:cxn modelId="{31922C5E-A621-4562-A649-2F5871601D88}" type="presOf" srcId="{00EAF252-D953-4F74-883A-5CC7309B76B7}" destId="{BC6FFC7A-280F-4E1C-AB0D-DE6DD6283EC4}" srcOrd="0" destOrd="0" presId="urn:microsoft.com/office/officeart/2005/8/layout/hierarchy3"/>
    <dgm:cxn modelId="{A8AD52CD-5052-449E-8A74-0E0BB74BCAEC}" type="presOf" srcId="{4F6B1427-DFB8-4147-B433-C1F71B286077}" destId="{D863BCC3-9E4C-42BC-8570-1938250E8526}" srcOrd="0" destOrd="0" presId="urn:microsoft.com/office/officeart/2005/8/layout/hierarchy3"/>
    <dgm:cxn modelId="{5A7C1692-1C0B-473C-86AD-3DF662DB4B58}" type="presOf" srcId="{4C8FEBD0-E6B6-4A5A-A790-B17E843570D0}" destId="{A28AB756-4E93-4573-93BC-F1A9C867DD18}" srcOrd="0" destOrd="0" presId="urn:microsoft.com/office/officeart/2005/8/layout/hierarchy3"/>
    <dgm:cxn modelId="{242CA6D2-48C6-4066-AEE2-F33A5B0BE8E8}" type="presOf" srcId="{66875088-DE77-44E0-9785-787A268FA797}" destId="{EF21D8A7-CAFA-4FBB-9613-A9B870E1EAB9}" srcOrd="1" destOrd="0" presId="urn:microsoft.com/office/officeart/2005/8/layout/hierarchy3"/>
    <dgm:cxn modelId="{E90CC9C2-F1FA-4459-871B-C2ABCC652DDD}" type="presOf" srcId="{D359FE2C-1B72-4ECA-B920-0AFA63FE8108}" destId="{AA727CBA-E3B2-4A72-8AA8-8B0E8A7ED0DD}" srcOrd="0" destOrd="0" presId="urn:microsoft.com/office/officeart/2005/8/layout/hierarchy3"/>
    <dgm:cxn modelId="{1484C0AE-F3B2-4814-A0A8-7309A263824F}" srcId="{66875088-DE77-44E0-9785-787A268FA797}" destId="{E04854DD-70FE-42A9-9F93-2ED89A2C250C}" srcOrd="1" destOrd="0" parTransId="{6EEB234B-861D-4C0D-BA27-8CEC0E3F4837}" sibTransId="{5FC34836-707F-4E4C-8524-6329692D4FA2}"/>
    <dgm:cxn modelId="{F2495218-573B-4A96-A8CF-C755720B7312}" srcId="{FA92394B-FF0B-4B82-8D89-372666867CF0}" destId="{5A913116-32CF-4A71-9235-AEC45C5D450D}" srcOrd="1" destOrd="0" parTransId="{8CB6ECCA-68D6-4E14-80DC-19212DF54457}" sibTransId="{2B661D14-38BF-4221-B0F4-401ABC278BBD}"/>
    <dgm:cxn modelId="{2571BA1E-92AC-4FD8-82A9-870ECF81B3C8}" type="presOf" srcId="{FB92B1ED-8FD6-4477-9DFB-73FD2C3F251B}" destId="{57FACA65-36DC-4AA4-94F4-D692D711F2BF}" srcOrd="0" destOrd="0" presId="urn:microsoft.com/office/officeart/2005/8/layout/hierarchy3"/>
    <dgm:cxn modelId="{86171350-CB3D-4CB5-8D0F-CDD782C93AB9}" type="presOf" srcId="{5449A9D1-7D02-4641-9B0F-C54B82D83709}" destId="{E8282311-59A1-4460-A279-307F4ACAB33C}" srcOrd="0" destOrd="0" presId="urn:microsoft.com/office/officeart/2005/8/layout/hierarchy3"/>
    <dgm:cxn modelId="{6AD4DBCD-F125-4768-BD06-3BA4299D741E}" type="presOf" srcId="{20F544A9-28AA-4425-837A-2361CB3DC838}" destId="{97403F5B-C023-4CCC-98C2-0EE94894837C}" srcOrd="0" destOrd="0" presId="urn:microsoft.com/office/officeart/2005/8/layout/hierarchy3"/>
    <dgm:cxn modelId="{6A7C5F27-E698-4941-89B5-F762F3EF5588}" type="presOf" srcId="{5A913116-32CF-4A71-9235-AEC45C5D450D}" destId="{AC681893-CC60-436F-899E-4280D461DCE2}" srcOrd="1" destOrd="0" presId="urn:microsoft.com/office/officeart/2005/8/layout/hierarchy3"/>
    <dgm:cxn modelId="{1B87F761-1AC1-4862-B94A-1D1B2AA4E26B}" type="presOf" srcId="{B25B5C7B-73EC-4B0B-BA60-10FC0E011D82}" destId="{D9BFB195-E597-4C06-9BDF-FC300980DCBD}" srcOrd="0" destOrd="0" presId="urn:microsoft.com/office/officeart/2005/8/layout/hierarchy3"/>
    <dgm:cxn modelId="{0B6FFB3F-EC3C-4909-81BD-70A3AD1995DA}" type="presOf" srcId="{17357703-7C7A-4BF4-82FD-D3AA24231C32}" destId="{480BFBC2-C4E7-4D4F-BF84-787E461D7359}" srcOrd="0" destOrd="0" presId="urn:microsoft.com/office/officeart/2005/8/layout/hierarchy3"/>
    <dgm:cxn modelId="{07B8178B-FEFE-4689-AA2C-CA293DEA47CC}" srcId="{17357703-7C7A-4BF4-82FD-D3AA24231C32}" destId="{8C91F030-84E1-452E-B3D2-0F98939050A6}" srcOrd="1" destOrd="0" parTransId="{EC489AA5-529A-400B-99AD-C601BDBB7440}" sibTransId="{B5549133-BF2B-4B13-9BDB-7BA2B4BCC5E2}"/>
    <dgm:cxn modelId="{633E440A-6E93-42F7-B0C5-ECBF6E8424A8}" srcId="{5A913116-32CF-4A71-9235-AEC45C5D450D}" destId="{E29B7DC4-C010-4182-8278-25B56898FD3C}" srcOrd="0" destOrd="0" parTransId="{FB92B1ED-8FD6-4477-9DFB-73FD2C3F251B}" sibTransId="{E5B8EBB0-9EB6-49F7-847E-FA293474B8B2}"/>
    <dgm:cxn modelId="{BCA3442E-721A-406A-84C1-91F050F5A745}" type="presOf" srcId="{74292E76-BBB3-4638-B594-34C14A1F6042}" destId="{8B012C1C-9A9F-41D9-A22C-46466744AAD1}" srcOrd="0" destOrd="0" presId="urn:microsoft.com/office/officeart/2005/8/layout/hierarchy3"/>
    <dgm:cxn modelId="{C8E6D71B-016C-439A-83B3-DCC6625D9F66}" type="presOf" srcId="{8C91F030-84E1-452E-B3D2-0F98939050A6}" destId="{4C9D10C6-BA5A-4CA8-8B5F-9FE9AD3EE13D}" srcOrd="0" destOrd="0" presId="urn:microsoft.com/office/officeart/2005/8/layout/hierarchy3"/>
    <dgm:cxn modelId="{708657FD-8A8B-4706-85A5-77D13751A126}" type="presOf" srcId="{5A913116-32CF-4A71-9235-AEC45C5D450D}" destId="{E375546E-C18F-4CC1-AB56-9E0007B8DFEE}" srcOrd="0" destOrd="0" presId="urn:microsoft.com/office/officeart/2005/8/layout/hierarchy3"/>
    <dgm:cxn modelId="{0019F23D-64A7-4902-BAD1-C54553D184D1}" type="presOf" srcId="{17357703-7C7A-4BF4-82FD-D3AA24231C32}" destId="{1733F976-96E9-4C43-9C95-C7BAC880095A}" srcOrd="1" destOrd="0" presId="urn:microsoft.com/office/officeart/2005/8/layout/hierarchy3"/>
    <dgm:cxn modelId="{563873D7-5365-4EEA-BDDD-19F430930DF4}" srcId="{17357703-7C7A-4BF4-82FD-D3AA24231C32}" destId="{5449A9D1-7D02-4641-9B0F-C54B82D83709}" srcOrd="0" destOrd="0" parTransId="{00EAF252-D953-4F74-883A-5CC7309B76B7}" sibTransId="{7E9DC8C0-EC87-4D76-B9CA-9B430DEA3887}"/>
    <dgm:cxn modelId="{18C3A102-EE7A-44D9-927F-46682B72988F}" type="presOf" srcId="{36901538-9180-4A52-B1E7-CE50DEA5F291}" destId="{38489077-82F0-4924-AA77-D7457EF2B4A3}" srcOrd="0" destOrd="0" presId="urn:microsoft.com/office/officeart/2005/8/layout/hierarchy3"/>
    <dgm:cxn modelId="{986037EA-C402-4787-8897-6C05E99CD749}" type="presOf" srcId="{FA92394B-FF0B-4B82-8D89-372666867CF0}" destId="{FF2A2465-EA9B-4C0F-BE58-4FCD08DAFCCA}" srcOrd="0" destOrd="0" presId="urn:microsoft.com/office/officeart/2005/8/layout/hierarchy3"/>
    <dgm:cxn modelId="{47166380-DB00-4421-ACC1-4E3AF479CC6C}" srcId="{FA92394B-FF0B-4B82-8D89-372666867CF0}" destId="{17357703-7C7A-4BF4-82FD-D3AA24231C32}" srcOrd="3" destOrd="0" parTransId="{2383E568-8034-4DD1-8CCD-F42299B8B470}" sibTransId="{774F0CF0-5513-485D-9221-7CCC02DA89C1}"/>
    <dgm:cxn modelId="{BDB9B7A0-2511-4E3F-826E-77F98684C4C2}" type="presOf" srcId="{6EEB234B-861D-4C0D-BA27-8CEC0E3F4837}" destId="{F35CA3C1-128D-4C16-BE7B-CE8B667D9C85}" srcOrd="0" destOrd="0" presId="urn:microsoft.com/office/officeart/2005/8/layout/hierarchy3"/>
    <dgm:cxn modelId="{CD9FD6FF-C143-45FC-999E-A34DA2CB788C}" type="presOf" srcId="{E04854DD-70FE-42A9-9F93-2ED89A2C250C}" destId="{F0FA72C8-4A67-40E1-BA3D-26AE221F83D6}" srcOrd="0" destOrd="0" presId="urn:microsoft.com/office/officeart/2005/8/layout/hierarchy3"/>
    <dgm:cxn modelId="{A376CD0F-B7BE-4CF6-AEBB-5D574C9A477F}" type="presOf" srcId="{77E579FE-ED3E-4E2A-866C-A518E7FD502F}" destId="{54939898-5D67-4899-B549-25A8060278C5}" srcOrd="0" destOrd="0" presId="urn:microsoft.com/office/officeart/2005/8/layout/hierarchy3"/>
    <dgm:cxn modelId="{C340097D-12B5-474D-8ACB-9CAA2FA70A35}" type="presOf" srcId="{E29B7DC4-C010-4182-8278-25B56898FD3C}" destId="{FCC103C8-AEF8-4A7B-94F1-EACBEA2B89D3}" srcOrd="0" destOrd="0" presId="urn:microsoft.com/office/officeart/2005/8/layout/hierarchy3"/>
    <dgm:cxn modelId="{16E4FE39-D974-4291-B824-AEC41B84BE98}" type="presParOf" srcId="{FF2A2465-EA9B-4C0F-BE58-4FCD08DAFCCA}" destId="{8E701AE6-A9B4-42CE-B198-77D4B245F72B}" srcOrd="0" destOrd="0" presId="urn:microsoft.com/office/officeart/2005/8/layout/hierarchy3"/>
    <dgm:cxn modelId="{B3EB5905-7CAD-4EE2-9854-132D499EFC30}" type="presParOf" srcId="{8E701AE6-A9B4-42CE-B198-77D4B245F72B}" destId="{F704E8BD-E940-4406-B2FF-91C3665FCA4D}" srcOrd="0" destOrd="0" presId="urn:microsoft.com/office/officeart/2005/8/layout/hierarchy3"/>
    <dgm:cxn modelId="{9DE68B0B-7A11-40F1-A139-387A5ACC8EF5}" type="presParOf" srcId="{F704E8BD-E940-4406-B2FF-91C3665FCA4D}" destId="{8B012C1C-9A9F-41D9-A22C-46466744AAD1}" srcOrd="0" destOrd="0" presId="urn:microsoft.com/office/officeart/2005/8/layout/hierarchy3"/>
    <dgm:cxn modelId="{142E86B9-D5B9-4AB9-9A46-1B8D1E6719BA}" type="presParOf" srcId="{F704E8BD-E940-4406-B2FF-91C3665FCA4D}" destId="{30AFAAC2-0370-4E57-93BC-2B6DF5D6DE7C}" srcOrd="1" destOrd="0" presId="urn:microsoft.com/office/officeart/2005/8/layout/hierarchy3"/>
    <dgm:cxn modelId="{7E220C03-43A8-4A3E-9914-2BA48AEAEC31}" type="presParOf" srcId="{8E701AE6-A9B4-42CE-B198-77D4B245F72B}" destId="{2698D94E-129D-4030-99AC-0DFF39027796}" srcOrd="1" destOrd="0" presId="urn:microsoft.com/office/officeart/2005/8/layout/hierarchy3"/>
    <dgm:cxn modelId="{FCA96253-B12B-4294-BE0B-8DC7FB309638}" type="presParOf" srcId="{2698D94E-129D-4030-99AC-0DFF39027796}" destId="{D863BCC3-9E4C-42BC-8570-1938250E8526}" srcOrd="0" destOrd="0" presId="urn:microsoft.com/office/officeart/2005/8/layout/hierarchy3"/>
    <dgm:cxn modelId="{1D9C94E8-98A9-41F5-B750-BA4FFE2FED14}" type="presParOf" srcId="{2698D94E-129D-4030-99AC-0DFF39027796}" destId="{54939898-5D67-4899-B549-25A8060278C5}" srcOrd="1" destOrd="0" presId="urn:microsoft.com/office/officeart/2005/8/layout/hierarchy3"/>
    <dgm:cxn modelId="{031A2BF5-F390-4EA4-B2C6-FDEDA5E38605}" type="presParOf" srcId="{2698D94E-129D-4030-99AC-0DFF39027796}" destId="{D9BFB195-E597-4C06-9BDF-FC300980DCBD}" srcOrd="2" destOrd="0" presId="urn:microsoft.com/office/officeart/2005/8/layout/hierarchy3"/>
    <dgm:cxn modelId="{B9B7F939-CCF0-49EE-A737-5F5110D8EA70}" type="presParOf" srcId="{2698D94E-129D-4030-99AC-0DFF39027796}" destId="{38489077-82F0-4924-AA77-D7457EF2B4A3}" srcOrd="3" destOrd="0" presId="urn:microsoft.com/office/officeart/2005/8/layout/hierarchy3"/>
    <dgm:cxn modelId="{CA718F46-53F7-45BB-B7AE-AD2766450826}" type="presParOf" srcId="{FF2A2465-EA9B-4C0F-BE58-4FCD08DAFCCA}" destId="{A9046B15-7288-47B5-A38A-6C803F12746F}" srcOrd="1" destOrd="0" presId="urn:microsoft.com/office/officeart/2005/8/layout/hierarchy3"/>
    <dgm:cxn modelId="{C7CC0F58-4669-4E3C-A15B-7E1E2B3FE3D1}" type="presParOf" srcId="{A9046B15-7288-47B5-A38A-6C803F12746F}" destId="{27B23717-70B6-4B3F-B1E6-851CEFB6BC7D}" srcOrd="0" destOrd="0" presId="urn:microsoft.com/office/officeart/2005/8/layout/hierarchy3"/>
    <dgm:cxn modelId="{4199CF92-4F7B-4690-B258-AA48BB1BAAB8}" type="presParOf" srcId="{27B23717-70B6-4B3F-B1E6-851CEFB6BC7D}" destId="{E375546E-C18F-4CC1-AB56-9E0007B8DFEE}" srcOrd="0" destOrd="0" presId="urn:microsoft.com/office/officeart/2005/8/layout/hierarchy3"/>
    <dgm:cxn modelId="{DF3E8862-EFF6-47EA-A00F-8E7D31F0C1F2}" type="presParOf" srcId="{27B23717-70B6-4B3F-B1E6-851CEFB6BC7D}" destId="{AC681893-CC60-436F-899E-4280D461DCE2}" srcOrd="1" destOrd="0" presId="urn:microsoft.com/office/officeart/2005/8/layout/hierarchy3"/>
    <dgm:cxn modelId="{A69BB8E2-3D7A-4AB8-A316-50560EB978EA}" type="presParOf" srcId="{A9046B15-7288-47B5-A38A-6C803F12746F}" destId="{89021651-8B02-40C7-85E2-7D4941E56795}" srcOrd="1" destOrd="0" presId="urn:microsoft.com/office/officeart/2005/8/layout/hierarchy3"/>
    <dgm:cxn modelId="{53C246A8-1870-4260-BE6D-3A600A5E5D24}" type="presParOf" srcId="{89021651-8B02-40C7-85E2-7D4941E56795}" destId="{57FACA65-36DC-4AA4-94F4-D692D711F2BF}" srcOrd="0" destOrd="0" presId="urn:microsoft.com/office/officeart/2005/8/layout/hierarchy3"/>
    <dgm:cxn modelId="{D079CB39-8F45-4E71-8A36-4F0B9B57F9B5}" type="presParOf" srcId="{89021651-8B02-40C7-85E2-7D4941E56795}" destId="{FCC103C8-AEF8-4A7B-94F1-EACBEA2B89D3}" srcOrd="1" destOrd="0" presId="urn:microsoft.com/office/officeart/2005/8/layout/hierarchy3"/>
    <dgm:cxn modelId="{B5B2245A-D6DC-48AE-A4D6-94B644ADCBF0}" type="presParOf" srcId="{89021651-8B02-40C7-85E2-7D4941E56795}" destId="{AA727CBA-E3B2-4A72-8AA8-8B0E8A7ED0DD}" srcOrd="2" destOrd="0" presId="urn:microsoft.com/office/officeart/2005/8/layout/hierarchy3"/>
    <dgm:cxn modelId="{FE0D0482-06C0-43B1-8B6A-081EFEFAFD96}" type="presParOf" srcId="{89021651-8B02-40C7-85E2-7D4941E56795}" destId="{A9B9903C-31A3-49AB-8844-DD30ED8A5104}" srcOrd="3" destOrd="0" presId="urn:microsoft.com/office/officeart/2005/8/layout/hierarchy3"/>
    <dgm:cxn modelId="{E140AB8D-4FCF-406A-9EE8-DCEB67AD7D7C}" type="presParOf" srcId="{FF2A2465-EA9B-4C0F-BE58-4FCD08DAFCCA}" destId="{5C67ADB4-F9AE-4809-BDA7-2A4F83C9E072}" srcOrd="2" destOrd="0" presId="urn:microsoft.com/office/officeart/2005/8/layout/hierarchy3"/>
    <dgm:cxn modelId="{60C85E52-B60B-4AA4-8F53-C11DAC90DDEE}" type="presParOf" srcId="{5C67ADB4-F9AE-4809-BDA7-2A4F83C9E072}" destId="{FE8C6E50-10F7-4D46-844B-533D02D73635}" srcOrd="0" destOrd="0" presId="urn:microsoft.com/office/officeart/2005/8/layout/hierarchy3"/>
    <dgm:cxn modelId="{82B5F9EC-C84C-4D27-AC22-8700EF1EC090}" type="presParOf" srcId="{FE8C6E50-10F7-4D46-844B-533D02D73635}" destId="{22D297B3-BA93-488B-83D2-D8EF67E42A68}" srcOrd="0" destOrd="0" presId="urn:microsoft.com/office/officeart/2005/8/layout/hierarchy3"/>
    <dgm:cxn modelId="{5FA96A9F-7793-4037-B53F-9CAD6E99094F}" type="presParOf" srcId="{FE8C6E50-10F7-4D46-844B-533D02D73635}" destId="{EF21D8A7-CAFA-4FBB-9613-A9B870E1EAB9}" srcOrd="1" destOrd="0" presId="urn:microsoft.com/office/officeart/2005/8/layout/hierarchy3"/>
    <dgm:cxn modelId="{3BEE04CD-4055-4B42-A8E0-6EAED2FF9726}" type="presParOf" srcId="{5C67ADB4-F9AE-4809-BDA7-2A4F83C9E072}" destId="{6C3F4022-186C-41F9-82B6-B6437919DFF4}" srcOrd="1" destOrd="0" presId="urn:microsoft.com/office/officeart/2005/8/layout/hierarchy3"/>
    <dgm:cxn modelId="{0C147807-A15A-48B2-A3D7-2C039E02C74B}" type="presParOf" srcId="{6C3F4022-186C-41F9-82B6-B6437919DFF4}" destId="{A28AB756-4E93-4573-93BC-F1A9C867DD18}" srcOrd="0" destOrd="0" presId="urn:microsoft.com/office/officeart/2005/8/layout/hierarchy3"/>
    <dgm:cxn modelId="{A2167014-8CA6-4A06-A6CD-710DF163F133}" type="presParOf" srcId="{6C3F4022-186C-41F9-82B6-B6437919DFF4}" destId="{97403F5B-C023-4CCC-98C2-0EE94894837C}" srcOrd="1" destOrd="0" presId="urn:microsoft.com/office/officeart/2005/8/layout/hierarchy3"/>
    <dgm:cxn modelId="{FA553207-0B60-452E-BB85-1BFE7056A3DA}" type="presParOf" srcId="{6C3F4022-186C-41F9-82B6-B6437919DFF4}" destId="{F35CA3C1-128D-4C16-BE7B-CE8B667D9C85}" srcOrd="2" destOrd="0" presId="urn:microsoft.com/office/officeart/2005/8/layout/hierarchy3"/>
    <dgm:cxn modelId="{0923A05E-DFEE-4803-B95E-A533576A3955}" type="presParOf" srcId="{6C3F4022-186C-41F9-82B6-B6437919DFF4}" destId="{F0FA72C8-4A67-40E1-BA3D-26AE221F83D6}" srcOrd="3" destOrd="0" presId="urn:microsoft.com/office/officeart/2005/8/layout/hierarchy3"/>
    <dgm:cxn modelId="{4A6A7B51-025C-4601-BB6E-61A229A1E65B}" type="presParOf" srcId="{FF2A2465-EA9B-4C0F-BE58-4FCD08DAFCCA}" destId="{2E8D911C-02FF-41D0-AD77-6EEC4A8687CE}" srcOrd="3" destOrd="0" presId="urn:microsoft.com/office/officeart/2005/8/layout/hierarchy3"/>
    <dgm:cxn modelId="{607823CE-B4C1-4D94-BE96-7E2387662230}" type="presParOf" srcId="{2E8D911C-02FF-41D0-AD77-6EEC4A8687CE}" destId="{4F969A9C-B5AC-4E88-A177-05D46B070FE3}" srcOrd="0" destOrd="0" presId="urn:microsoft.com/office/officeart/2005/8/layout/hierarchy3"/>
    <dgm:cxn modelId="{A93E5FCF-8EAF-4425-894A-C7702D2DEF4F}" type="presParOf" srcId="{4F969A9C-B5AC-4E88-A177-05D46B070FE3}" destId="{480BFBC2-C4E7-4D4F-BF84-787E461D7359}" srcOrd="0" destOrd="0" presId="urn:microsoft.com/office/officeart/2005/8/layout/hierarchy3"/>
    <dgm:cxn modelId="{AD531DD0-DFE7-4A71-850B-5A2A034D5230}" type="presParOf" srcId="{4F969A9C-B5AC-4E88-A177-05D46B070FE3}" destId="{1733F976-96E9-4C43-9C95-C7BAC880095A}" srcOrd="1" destOrd="0" presId="urn:microsoft.com/office/officeart/2005/8/layout/hierarchy3"/>
    <dgm:cxn modelId="{EDC31077-FC67-4649-AD2E-9621801AB1DD}" type="presParOf" srcId="{2E8D911C-02FF-41D0-AD77-6EEC4A8687CE}" destId="{E17F8991-6E24-4050-9324-0D786481E6F6}" srcOrd="1" destOrd="0" presId="urn:microsoft.com/office/officeart/2005/8/layout/hierarchy3"/>
    <dgm:cxn modelId="{D45CC677-605E-438C-A43A-1B74C59C20A2}" type="presParOf" srcId="{E17F8991-6E24-4050-9324-0D786481E6F6}" destId="{BC6FFC7A-280F-4E1C-AB0D-DE6DD6283EC4}" srcOrd="0" destOrd="0" presId="urn:microsoft.com/office/officeart/2005/8/layout/hierarchy3"/>
    <dgm:cxn modelId="{4488B885-4DF8-4B70-B214-164FB122AD0D}" type="presParOf" srcId="{E17F8991-6E24-4050-9324-0D786481E6F6}" destId="{E8282311-59A1-4460-A279-307F4ACAB33C}" srcOrd="1" destOrd="0" presId="urn:microsoft.com/office/officeart/2005/8/layout/hierarchy3"/>
    <dgm:cxn modelId="{75BC5CDF-B8AE-40D6-8B2B-8E3959EB3438}" type="presParOf" srcId="{E17F8991-6E24-4050-9324-0D786481E6F6}" destId="{13810A07-DF23-4238-8B7D-C061227260B7}" srcOrd="2" destOrd="0" presId="urn:microsoft.com/office/officeart/2005/8/layout/hierarchy3"/>
    <dgm:cxn modelId="{6C0149E4-1B3B-4CFE-99BE-9832F13451E6}" type="presParOf" srcId="{E17F8991-6E24-4050-9324-0D786481E6F6}" destId="{4C9D10C6-BA5A-4CA8-8B5F-9FE9AD3EE13D}"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00B832-8880-4F2B-817B-F646744F5909}"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2A203763-5DEF-48EC-B62B-1323F0B1A838}">
      <dgm:prSet phldrT="[Text]"/>
      <dgm:spPr/>
      <dgm:t>
        <a:bodyPr/>
        <a:lstStyle/>
        <a:p>
          <a:r>
            <a:rPr lang="en-US" dirty="0" smtClean="0"/>
            <a:t>Animate Nouns</a:t>
          </a:r>
          <a:endParaRPr lang="en-US" dirty="0"/>
        </a:p>
      </dgm:t>
    </dgm:pt>
    <dgm:pt modelId="{13F70C01-8663-4A57-8BB2-C0579AD4320D}" type="parTrans" cxnId="{1C749240-B971-47E9-BF10-BB770FF51EF6}">
      <dgm:prSet/>
      <dgm:spPr/>
      <dgm:t>
        <a:bodyPr/>
        <a:lstStyle/>
        <a:p>
          <a:endParaRPr lang="en-US"/>
        </a:p>
      </dgm:t>
    </dgm:pt>
    <dgm:pt modelId="{5CCBEDD2-B96A-43B2-A67C-DB58796500E1}" type="sibTrans" cxnId="{1C749240-B971-47E9-BF10-BB770FF51EF6}">
      <dgm:prSet/>
      <dgm:spPr/>
      <dgm:t>
        <a:bodyPr/>
        <a:lstStyle/>
        <a:p>
          <a:endParaRPr lang="en-US"/>
        </a:p>
      </dgm:t>
    </dgm:pt>
    <dgm:pt modelId="{F8C7362E-1166-4C22-9B6F-915A2EB3685D}">
      <dgm:prSet phldrT="[Text]"/>
      <dgm:spPr/>
      <dgm:t>
        <a:bodyPr/>
        <a:lstStyle/>
        <a:p>
          <a:r>
            <a:rPr lang="en-US" dirty="0" smtClean="0"/>
            <a:t>Inanimate Nouns</a:t>
          </a:r>
          <a:endParaRPr lang="en-US" dirty="0"/>
        </a:p>
      </dgm:t>
    </dgm:pt>
    <dgm:pt modelId="{C7A1619C-3FFB-49DF-8C5D-7BCA11D0BC52}" type="parTrans" cxnId="{7D59C390-1E2C-421B-8D34-C69B9412EADA}">
      <dgm:prSet/>
      <dgm:spPr/>
      <dgm:t>
        <a:bodyPr/>
        <a:lstStyle/>
        <a:p>
          <a:endParaRPr lang="en-US"/>
        </a:p>
      </dgm:t>
    </dgm:pt>
    <dgm:pt modelId="{EE24A6F4-30C7-4EE8-ACFF-83CCAE4D88D6}" type="sibTrans" cxnId="{7D59C390-1E2C-421B-8D34-C69B9412EADA}">
      <dgm:prSet/>
      <dgm:spPr/>
      <dgm:t>
        <a:bodyPr/>
        <a:lstStyle/>
        <a:p>
          <a:endParaRPr lang="en-US"/>
        </a:p>
      </dgm:t>
    </dgm:pt>
    <dgm:pt modelId="{56DBB06A-E89B-4402-8541-4EB7684D201D}">
      <dgm:prSet phldrT="[Text]"/>
      <dgm:spPr/>
      <dgm:t>
        <a:bodyPr/>
        <a:lstStyle/>
        <a:p>
          <a:r>
            <a:rPr lang="en-US" dirty="0" smtClean="0"/>
            <a:t>Singular</a:t>
          </a:r>
          <a:endParaRPr lang="en-US" dirty="0"/>
        </a:p>
      </dgm:t>
    </dgm:pt>
    <dgm:pt modelId="{5E991309-8729-4642-A425-736D96911442}" type="parTrans" cxnId="{8E2F7DC7-1268-4374-9384-90DBFCB59C24}">
      <dgm:prSet/>
      <dgm:spPr/>
      <dgm:t>
        <a:bodyPr/>
        <a:lstStyle/>
        <a:p>
          <a:endParaRPr lang="en-US"/>
        </a:p>
      </dgm:t>
    </dgm:pt>
    <dgm:pt modelId="{A581531A-08EE-4B10-8B34-5BFD1FDF104C}" type="sibTrans" cxnId="{8E2F7DC7-1268-4374-9384-90DBFCB59C24}">
      <dgm:prSet/>
      <dgm:spPr/>
      <dgm:t>
        <a:bodyPr/>
        <a:lstStyle/>
        <a:p>
          <a:endParaRPr lang="en-US"/>
        </a:p>
      </dgm:t>
    </dgm:pt>
    <dgm:pt modelId="{B4CF59A8-5C23-476E-856D-93986109A656}">
      <dgm:prSet phldrT="[Text]"/>
      <dgm:spPr/>
      <dgm:t>
        <a:bodyPr/>
        <a:lstStyle/>
        <a:p>
          <a:r>
            <a:rPr lang="en-US" dirty="0" smtClean="0"/>
            <a:t>Plural</a:t>
          </a:r>
          <a:endParaRPr lang="en-US" dirty="0"/>
        </a:p>
      </dgm:t>
    </dgm:pt>
    <dgm:pt modelId="{291E682F-00CF-4D85-A208-93E519FAEED6}" type="parTrans" cxnId="{DDD2587A-68FA-4DDD-B747-00C05D6CEADB}">
      <dgm:prSet/>
      <dgm:spPr/>
      <dgm:t>
        <a:bodyPr/>
        <a:lstStyle/>
        <a:p>
          <a:endParaRPr lang="en-US"/>
        </a:p>
      </dgm:t>
    </dgm:pt>
    <dgm:pt modelId="{8743717F-4796-4D36-8EE0-06CC5D58EC7B}" type="sibTrans" cxnId="{DDD2587A-68FA-4DDD-B747-00C05D6CEADB}">
      <dgm:prSet/>
      <dgm:spPr/>
      <dgm:t>
        <a:bodyPr/>
        <a:lstStyle/>
        <a:p>
          <a:endParaRPr lang="en-US"/>
        </a:p>
      </dgm:t>
    </dgm:pt>
    <dgm:pt modelId="{C3325324-3F8E-4693-9C20-619AA3E7D245}">
      <dgm:prSet phldrT="[Text]"/>
      <dgm:spPr/>
      <dgm:t>
        <a:bodyPr/>
        <a:lstStyle/>
        <a:p>
          <a:r>
            <a:rPr lang="en-US" dirty="0" smtClean="0"/>
            <a:t>Singular</a:t>
          </a:r>
          <a:endParaRPr lang="en-US" dirty="0"/>
        </a:p>
      </dgm:t>
    </dgm:pt>
    <dgm:pt modelId="{522263E8-09D4-4C83-9A50-3540A6C0C094}" type="parTrans" cxnId="{2CA4387A-E76B-481B-9498-A2A0FC0725FF}">
      <dgm:prSet/>
      <dgm:spPr/>
      <dgm:t>
        <a:bodyPr/>
        <a:lstStyle/>
        <a:p>
          <a:endParaRPr lang="en-US"/>
        </a:p>
      </dgm:t>
    </dgm:pt>
    <dgm:pt modelId="{FA92C270-7300-47C6-B733-F2E302A65D14}" type="sibTrans" cxnId="{2CA4387A-E76B-481B-9498-A2A0FC0725FF}">
      <dgm:prSet/>
      <dgm:spPr/>
      <dgm:t>
        <a:bodyPr/>
        <a:lstStyle/>
        <a:p>
          <a:endParaRPr lang="en-US"/>
        </a:p>
      </dgm:t>
    </dgm:pt>
    <dgm:pt modelId="{499FF428-9E5C-40CC-B191-5EBC8482D7D5}">
      <dgm:prSet phldrT="[Text]"/>
      <dgm:spPr/>
      <dgm:t>
        <a:bodyPr/>
        <a:lstStyle/>
        <a:p>
          <a:r>
            <a:rPr lang="en-US" dirty="0" smtClean="0"/>
            <a:t>Plural</a:t>
          </a:r>
          <a:endParaRPr lang="en-US" dirty="0"/>
        </a:p>
      </dgm:t>
    </dgm:pt>
    <dgm:pt modelId="{44221F50-721F-4344-8FCD-B0C5C7C05BD4}" type="parTrans" cxnId="{78825A0C-6670-4E4C-ADB3-7157349A2497}">
      <dgm:prSet/>
      <dgm:spPr/>
      <dgm:t>
        <a:bodyPr/>
        <a:lstStyle/>
        <a:p>
          <a:endParaRPr lang="en-US"/>
        </a:p>
      </dgm:t>
    </dgm:pt>
    <dgm:pt modelId="{0E34265E-4713-433C-B07E-26886CB71784}" type="sibTrans" cxnId="{78825A0C-6670-4E4C-ADB3-7157349A2497}">
      <dgm:prSet/>
      <dgm:spPr/>
      <dgm:t>
        <a:bodyPr/>
        <a:lstStyle/>
        <a:p>
          <a:endParaRPr lang="en-US"/>
        </a:p>
      </dgm:t>
    </dgm:pt>
    <dgm:pt modelId="{8383A971-D307-4097-B117-9491598557D7}">
      <dgm:prSet phldrT="[Text]"/>
      <dgm:spPr>
        <a:solidFill>
          <a:schemeClr val="bg2"/>
        </a:solidFill>
      </dgm:spPr>
      <dgm:t>
        <a:bodyPr/>
        <a:lstStyle/>
        <a:p>
          <a:endParaRPr lang="en-US" dirty="0"/>
        </a:p>
      </dgm:t>
    </dgm:pt>
    <dgm:pt modelId="{2F8DF171-3B2F-43CF-BA3D-6555A4FE8F74}" type="parTrans" cxnId="{54F2CC04-2F4A-461D-955C-CA4024259CF1}">
      <dgm:prSet/>
      <dgm:spPr/>
      <dgm:t>
        <a:bodyPr/>
        <a:lstStyle/>
        <a:p>
          <a:endParaRPr lang="en-US"/>
        </a:p>
      </dgm:t>
    </dgm:pt>
    <dgm:pt modelId="{39EDAA56-C06A-4666-A000-55562628BFBF}" type="sibTrans" cxnId="{54F2CC04-2F4A-461D-955C-CA4024259CF1}">
      <dgm:prSet/>
      <dgm:spPr/>
      <dgm:t>
        <a:bodyPr/>
        <a:lstStyle/>
        <a:p>
          <a:endParaRPr lang="en-US"/>
        </a:p>
      </dgm:t>
    </dgm:pt>
    <dgm:pt modelId="{7153D9C8-8F53-4156-AD4C-DA8FB86F34A0}">
      <dgm:prSet phldrT="[Text]"/>
      <dgm:spPr>
        <a:solidFill>
          <a:schemeClr val="bg2"/>
        </a:solidFill>
      </dgm:spPr>
      <dgm:t>
        <a:bodyPr/>
        <a:lstStyle/>
        <a:p>
          <a:endParaRPr lang="en-US" dirty="0"/>
        </a:p>
      </dgm:t>
    </dgm:pt>
    <dgm:pt modelId="{716C7A21-F386-4DCB-AC42-4B24D4D5ADB8}" type="parTrans" cxnId="{A6AF153C-7D75-4EBF-98A2-AF2449EBC598}">
      <dgm:prSet/>
      <dgm:spPr/>
      <dgm:t>
        <a:bodyPr/>
        <a:lstStyle/>
        <a:p>
          <a:endParaRPr lang="en-US"/>
        </a:p>
      </dgm:t>
    </dgm:pt>
    <dgm:pt modelId="{28FCFEA1-9923-4BEC-9B35-8886206E6D4D}" type="sibTrans" cxnId="{A6AF153C-7D75-4EBF-98A2-AF2449EBC598}">
      <dgm:prSet/>
      <dgm:spPr/>
      <dgm:t>
        <a:bodyPr/>
        <a:lstStyle/>
        <a:p>
          <a:endParaRPr lang="en-US"/>
        </a:p>
      </dgm:t>
    </dgm:pt>
    <dgm:pt modelId="{5F0B74D4-48F3-4F00-B171-68F44ACA50FF}">
      <dgm:prSet phldrT="[Text]"/>
      <dgm:spPr>
        <a:solidFill>
          <a:schemeClr val="bg2"/>
        </a:solidFill>
      </dgm:spPr>
      <dgm:t>
        <a:bodyPr/>
        <a:lstStyle/>
        <a:p>
          <a:endParaRPr lang="en-US" dirty="0"/>
        </a:p>
      </dgm:t>
    </dgm:pt>
    <dgm:pt modelId="{0DE34337-6B70-4A9B-987A-00093D8B20DB}" type="parTrans" cxnId="{619A9699-8C1E-49FC-8BC4-833869086256}">
      <dgm:prSet/>
      <dgm:spPr/>
      <dgm:t>
        <a:bodyPr/>
        <a:lstStyle/>
        <a:p>
          <a:endParaRPr lang="en-US"/>
        </a:p>
      </dgm:t>
    </dgm:pt>
    <dgm:pt modelId="{2EFED99E-B3C7-462E-A976-2B43F0B53A75}" type="sibTrans" cxnId="{619A9699-8C1E-49FC-8BC4-833869086256}">
      <dgm:prSet/>
      <dgm:spPr/>
      <dgm:t>
        <a:bodyPr/>
        <a:lstStyle/>
        <a:p>
          <a:endParaRPr lang="en-US"/>
        </a:p>
      </dgm:t>
    </dgm:pt>
    <dgm:pt modelId="{34FD2887-0219-4C79-BF8C-720A55AFCE71}">
      <dgm:prSet phldrT="[Text]"/>
      <dgm:spPr>
        <a:solidFill>
          <a:schemeClr val="bg2"/>
        </a:solidFill>
      </dgm:spPr>
      <dgm:t>
        <a:bodyPr/>
        <a:lstStyle/>
        <a:p>
          <a:endParaRPr lang="en-US" dirty="0"/>
        </a:p>
      </dgm:t>
    </dgm:pt>
    <dgm:pt modelId="{D7D7CB84-E699-40D2-BE59-9C9B24ECE9E0}" type="parTrans" cxnId="{41B0D203-CA42-4BDF-817D-8A4C9363DA60}">
      <dgm:prSet/>
      <dgm:spPr/>
      <dgm:t>
        <a:bodyPr/>
        <a:lstStyle/>
        <a:p>
          <a:endParaRPr lang="en-US"/>
        </a:p>
      </dgm:t>
    </dgm:pt>
    <dgm:pt modelId="{6F5557AD-865B-48B9-85C2-D8304270803C}" type="sibTrans" cxnId="{41B0D203-CA42-4BDF-817D-8A4C9363DA60}">
      <dgm:prSet/>
      <dgm:spPr/>
      <dgm:t>
        <a:bodyPr/>
        <a:lstStyle/>
        <a:p>
          <a:endParaRPr lang="en-US"/>
        </a:p>
      </dgm:t>
    </dgm:pt>
    <dgm:pt modelId="{E4CE5BB5-EF27-4B04-8BEF-14D8BBDC925D}" type="pres">
      <dgm:prSet presAssocID="{5700B832-8880-4F2B-817B-F646744F5909}" presName="hierChild1" presStyleCnt="0">
        <dgm:presLayoutVars>
          <dgm:orgChart val="1"/>
          <dgm:chPref val="1"/>
          <dgm:dir/>
          <dgm:animOne val="branch"/>
          <dgm:animLvl val="lvl"/>
          <dgm:resizeHandles/>
        </dgm:presLayoutVars>
      </dgm:prSet>
      <dgm:spPr/>
      <dgm:t>
        <a:bodyPr/>
        <a:lstStyle/>
        <a:p>
          <a:endParaRPr lang="en-US"/>
        </a:p>
      </dgm:t>
    </dgm:pt>
    <dgm:pt modelId="{7804F1C7-FCE5-49EC-B549-17A6EF9FAD52}" type="pres">
      <dgm:prSet presAssocID="{2A203763-5DEF-48EC-B62B-1323F0B1A838}" presName="hierRoot1" presStyleCnt="0">
        <dgm:presLayoutVars>
          <dgm:hierBranch val="init"/>
        </dgm:presLayoutVars>
      </dgm:prSet>
      <dgm:spPr/>
    </dgm:pt>
    <dgm:pt modelId="{68AF87A0-A5E8-439F-948D-B3A9CDEC757D}" type="pres">
      <dgm:prSet presAssocID="{2A203763-5DEF-48EC-B62B-1323F0B1A838}" presName="rootComposite1" presStyleCnt="0"/>
      <dgm:spPr/>
    </dgm:pt>
    <dgm:pt modelId="{05D56628-77A7-4687-8190-0DCD40FF17E7}" type="pres">
      <dgm:prSet presAssocID="{2A203763-5DEF-48EC-B62B-1323F0B1A838}" presName="rootText1" presStyleLbl="node0" presStyleIdx="0" presStyleCnt="2">
        <dgm:presLayoutVars>
          <dgm:chPref val="3"/>
        </dgm:presLayoutVars>
      </dgm:prSet>
      <dgm:spPr/>
      <dgm:t>
        <a:bodyPr/>
        <a:lstStyle/>
        <a:p>
          <a:endParaRPr lang="en-US"/>
        </a:p>
      </dgm:t>
    </dgm:pt>
    <dgm:pt modelId="{75C7F297-6067-4A36-98B9-131999B027B0}" type="pres">
      <dgm:prSet presAssocID="{2A203763-5DEF-48EC-B62B-1323F0B1A838}" presName="rootConnector1" presStyleLbl="node1" presStyleIdx="0" presStyleCnt="0"/>
      <dgm:spPr/>
      <dgm:t>
        <a:bodyPr/>
        <a:lstStyle/>
        <a:p>
          <a:endParaRPr lang="en-US"/>
        </a:p>
      </dgm:t>
    </dgm:pt>
    <dgm:pt modelId="{0758219B-E0F8-414A-A706-4E29B04EDEAD}" type="pres">
      <dgm:prSet presAssocID="{2A203763-5DEF-48EC-B62B-1323F0B1A838}" presName="hierChild2" presStyleCnt="0"/>
      <dgm:spPr/>
    </dgm:pt>
    <dgm:pt modelId="{137FE380-25F8-4F7D-AD71-E586A3AB9627}" type="pres">
      <dgm:prSet presAssocID="{5E991309-8729-4642-A425-736D96911442}" presName="Name37" presStyleLbl="parChTrans1D2" presStyleIdx="0" presStyleCnt="4"/>
      <dgm:spPr/>
      <dgm:t>
        <a:bodyPr/>
        <a:lstStyle/>
        <a:p>
          <a:endParaRPr lang="en-US"/>
        </a:p>
      </dgm:t>
    </dgm:pt>
    <dgm:pt modelId="{6FA467B3-F234-45A5-881F-32B573290A62}" type="pres">
      <dgm:prSet presAssocID="{56DBB06A-E89B-4402-8541-4EB7684D201D}" presName="hierRoot2" presStyleCnt="0">
        <dgm:presLayoutVars>
          <dgm:hierBranch val="init"/>
        </dgm:presLayoutVars>
      </dgm:prSet>
      <dgm:spPr/>
    </dgm:pt>
    <dgm:pt modelId="{4AD27FBC-329D-4730-91EE-45B76970E84C}" type="pres">
      <dgm:prSet presAssocID="{56DBB06A-E89B-4402-8541-4EB7684D201D}" presName="rootComposite" presStyleCnt="0"/>
      <dgm:spPr/>
    </dgm:pt>
    <dgm:pt modelId="{1A2DA68A-625D-43BC-810A-4DD249E6403A}" type="pres">
      <dgm:prSet presAssocID="{56DBB06A-E89B-4402-8541-4EB7684D201D}" presName="rootText" presStyleLbl="node2" presStyleIdx="0" presStyleCnt="4">
        <dgm:presLayoutVars>
          <dgm:chPref val="3"/>
        </dgm:presLayoutVars>
      </dgm:prSet>
      <dgm:spPr/>
      <dgm:t>
        <a:bodyPr/>
        <a:lstStyle/>
        <a:p>
          <a:endParaRPr lang="en-US"/>
        </a:p>
      </dgm:t>
    </dgm:pt>
    <dgm:pt modelId="{A07C627C-4AFA-49EC-9198-2D2C24BCB6EB}" type="pres">
      <dgm:prSet presAssocID="{56DBB06A-E89B-4402-8541-4EB7684D201D}" presName="rootConnector" presStyleLbl="node2" presStyleIdx="0" presStyleCnt="4"/>
      <dgm:spPr/>
      <dgm:t>
        <a:bodyPr/>
        <a:lstStyle/>
        <a:p>
          <a:endParaRPr lang="en-US"/>
        </a:p>
      </dgm:t>
    </dgm:pt>
    <dgm:pt modelId="{B7D6FB1E-FA0C-42FF-BECD-BDE6EE4FF2A2}" type="pres">
      <dgm:prSet presAssocID="{56DBB06A-E89B-4402-8541-4EB7684D201D}" presName="hierChild4" presStyleCnt="0"/>
      <dgm:spPr/>
    </dgm:pt>
    <dgm:pt modelId="{4865D7A3-9576-4AD3-8762-4B4626BC9053}" type="pres">
      <dgm:prSet presAssocID="{2F8DF171-3B2F-43CF-BA3D-6555A4FE8F74}" presName="Name37" presStyleLbl="parChTrans1D3" presStyleIdx="0" presStyleCnt="4"/>
      <dgm:spPr/>
      <dgm:t>
        <a:bodyPr/>
        <a:lstStyle/>
        <a:p>
          <a:endParaRPr lang="en-US"/>
        </a:p>
      </dgm:t>
    </dgm:pt>
    <dgm:pt modelId="{DFA3C3B8-2F02-4273-A639-11A4B1B15400}" type="pres">
      <dgm:prSet presAssocID="{8383A971-D307-4097-B117-9491598557D7}" presName="hierRoot2" presStyleCnt="0">
        <dgm:presLayoutVars>
          <dgm:hierBranch val="init"/>
        </dgm:presLayoutVars>
      </dgm:prSet>
      <dgm:spPr/>
    </dgm:pt>
    <dgm:pt modelId="{27BFA679-87C8-4FA8-AF93-656330EC4714}" type="pres">
      <dgm:prSet presAssocID="{8383A971-D307-4097-B117-9491598557D7}" presName="rootComposite" presStyleCnt="0"/>
      <dgm:spPr/>
    </dgm:pt>
    <dgm:pt modelId="{7D060848-F719-4472-8F3F-C2B9BCDD6497}" type="pres">
      <dgm:prSet presAssocID="{8383A971-D307-4097-B117-9491598557D7}" presName="rootText" presStyleLbl="node3" presStyleIdx="0" presStyleCnt="4">
        <dgm:presLayoutVars>
          <dgm:chPref val="3"/>
        </dgm:presLayoutVars>
      </dgm:prSet>
      <dgm:spPr/>
      <dgm:t>
        <a:bodyPr/>
        <a:lstStyle/>
        <a:p>
          <a:endParaRPr lang="en-US"/>
        </a:p>
      </dgm:t>
    </dgm:pt>
    <dgm:pt modelId="{D1BE42E1-4C1A-4DE9-A3F9-A15F18126EC8}" type="pres">
      <dgm:prSet presAssocID="{8383A971-D307-4097-B117-9491598557D7}" presName="rootConnector" presStyleLbl="node3" presStyleIdx="0" presStyleCnt="4"/>
      <dgm:spPr/>
      <dgm:t>
        <a:bodyPr/>
        <a:lstStyle/>
        <a:p>
          <a:endParaRPr lang="en-US"/>
        </a:p>
      </dgm:t>
    </dgm:pt>
    <dgm:pt modelId="{F73DB8E7-CE85-4434-A15F-3F55763F8B15}" type="pres">
      <dgm:prSet presAssocID="{8383A971-D307-4097-B117-9491598557D7}" presName="hierChild4" presStyleCnt="0"/>
      <dgm:spPr/>
    </dgm:pt>
    <dgm:pt modelId="{ED0144AA-4834-45DE-A49C-88B80DD0E253}" type="pres">
      <dgm:prSet presAssocID="{8383A971-D307-4097-B117-9491598557D7}" presName="hierChild5" presStyleCnt="0"/>
      <dgm:spPr/>
    </dgm:pt>
    <dgm:pt modelId="{C129AEF7-F940-4D06-AC22-3220D4BC42CC}" type="pres">
      <dgm:prSet presAssocID="{56DBB06A-E89B-4402-8541-4EB7684D201D}" presName="hierChild5" presStyleCnt="0"/>
      <dgm:spPr/>
    </dgm:pt>
    <dgm:pt modelId="{07199926-1C01-4EA0-8EC0-1209CB942BD5}" type="pres">
      <dgm:prSet presAssocID="{291E682F-00CF-4D85-A208-93E519FAEED6}" presName="Name37" presStyleLbl="parChTrans1D2" presStyleIdx="1" presStyleCnt="4"/>
      <dgm:spPr/>
      <dgm:t>
        <a:bodyPr/>
        <a:lstStyle/>
        <a:p>
          <a:endParaRPr lang="en-US"/>
        </a:p>
      </dgm:t>
    </dgm:pt>
    <dgm:pt modelId="{8F266DEB-2BE5-4862-9B74-52EDDAC76765}" type="pres">
      <dgm:prSet presAssocID="{B4CF59A8-5C23-476E-856D-93986109A656}" presName="hierRoot2" presStyleCnt="0">
        <dgm:presLayoutVars>
          <dgm:hierBranch val="init"/>
        </dgm:presLayoutVars>
      </dgm:prSet>
      <dgm:spPr/>
    </dgm:pt>
    <dgm:pt modelId="{F4157E0C-2564-4606-AF3A-4D54F91A6724}" type="pres">
      <dgm:prSet presAssocID="{B4CF59A8-5C23-476E-856D-93986109A656}" presName="rootComposite" presStyleCnt="0"/>
      <dgm:spPr/>
    </dgm:pt>
    <dgm:pt modelId="{C1F879F0-196B-4705-8B28-1B1AD9A6BCD3}" type="pres">
      <dgm:prSet presAssocID="{B4CF59A8-5C23-476E-856D-93986109A656}" presName="rootText" presStyleLbl="node2" presStyleIdx="1" presStyleCnt="4">
        <dgm:presLayoutVars>
          <dgm:chPref val="3"/>
        </dgm:presLayoutVars>
      </dgm:prSet>
      <dgm:spPr/>
      <dgm:t>
        <a:bodyPr/>
        <a:lstStyle/>
        <a:p>
          <a:endParaRPr lang="en-US"/>
        </a:p>
      </dgm:t>
    </dgm:pt>
    <dgm:pt modelId="{60B55279-BF6F-4C4E-ABEC-C93194C5D11A}" type="pres">
      <dgm:prSet presAssocID="{B4CF59A8-5C23-476E-856D-93986109A656}" presName="rootConnector" presStyleLbl="node2" presStyleIdx="1" presStyleCnt="4"/>
      <dgm:spPr/>
      <dgm:t>
        <a:bodyPr/>
        <a:lstStyle/>
        <a:p>
          <a:endParaRPr lang="en-US"/>
        </a:p>
      </dgm:t>
    </dgm:pt>
    <dgm:pt modelId="{07EBFFB3-D6F9-4879-BDB5-800582820175}" type="pres">
      <dgm:prSet presAssocID="{B4CF59A8-5C23-476E-856D-93986109A656}" presName="hierChild4" presStyleCnt="0"/>
      <dgm:spPr/>
    </dgm:pt>
    <dgm:pt modelId="{FCAC060D-5121-4217-A3E6-EF17BB2A20EA}" type="pres">
      <dgm:prSet presAssocID="{716C7A21-F386-4DCB-AC42-4B24D4D5ADB8}" presName="Name37" presStyleLbl="parChTrans1D3" presStyleIdx="1" presStyleCnt="4"/>
      <dgm:spPr/>
      <dgm:t>
        <a:bodyPr/>
        <a:lstStyle/>
        <a:p>
          <a:endParaRPr lang="en-US"/>
        </a:p>
      </dgm:t>
    </dgm:pt>
    <dgm:pt modelId="{E8FDB97B-D34F-44D7-942E-3225CBC5F78A}" type="pres">
      <dgm:prSet presAssocID="{7153D9C8-8F53-4156-AD4C-DA8FB86F34A0}" presName="hierRoot2" presStyleCnt="0">
        <dgm:presLayoutVars>
          <dgm:hierBranch val="init"/>
        </dgm:presLayoutVars>
      </dgm:prSet>
      <dgm:spPr/>
    </dgm:pt>
    <dgm:pt modelId="{39BA8B65-7555-4203-9C0D-A2C58F9064FE}" type="pres">
      <dgm:prSet presAssocID="{7153D9C8-8F53-4156-AD4C-DA8FB86F34A0}" presName="rootComposite" presStyleCnt="0"/>
      <dgm:spPr/>
    </dgm:pt>
    <dgm:pt modelId="{49019B1E-CECA-4FC2-B697-4C16BCFF52B6}" type="pres">
      <dgm:prSet presAssocID="{7153D9C8-8F53-4156-AD4C-DA8FB86F34A0}" presName="rootText" presStyleLbl="node3" presStyleIdx="1" presStyleCnt="4">
        <dgm:presLayoutVars>
          <dgm:chPref val="3"/>
        </dgm:presLayoutVars>
      </dgm:prSet>
      <dgm:spPr/>
      <dgm:t>
        <a:bodyPr/>
        <a:lstStyle/>
        <a:p>
          <a:endParaRPr lang="en-US"/>
        </a:p>
      </dgm:t>
    </dgm:pt>
    <dgm:pt modelId="{14DE9F60-6174-4699-A18B-E5DF3C84B224}" type="pres">
      <dgm:prSet presAssocID="{7153D9C8-8F53-4156-AD4C-DA8FB86F34A0}" presName="rootConnector" presStyleLbl="node3" presStyleIdx="1" presStyleCnt="4"/>
      <dgm:spPr/>
      <dgm:t>
        <a:bodyPr/>
        <a:lstStyle/>
        <a:p>
          <a:endParaRPr lang="en-US"/>
        </a:p>
      </dgm:t>
    </dgm:pt>
    <dgm:pt modelId="{A4AD0A43-5831-44C0-9FCB-9F67705F8CAA}" type="pres">
      <dgm:prSet presAssocID="{7153D9C8-8F53-4156-AD4C-DA8FB86F34A0}" presName="hierChild4" presStyleCnt="0"/>
      <dgm:spPr/>
    </dgm:pt>
    <dgm:pt modelId="{37C20175-43E0-433E-8B94-E7F3A9801CBF}" type="pres">
      <dgm:prSet presAssocID="{7153D9C8-8F53-4156-AD4C-DA8FB86F34A0}" presName="hierChild5" presStyleCnt="0"/>
      <dgm:spPr/>
    </dgm:pt>
    <dgm:pt modelId="{AD70D1D4-C472-4100-8527-E3092C558E77}" type="pres">
      <dgm:prSet presAssocID="{B4CF59A8-5C23-476E-856D-93986109A656}" presName="hierChild5" presStyleCnt="0"/>
      <dgm:spPr/>
    </dgm:pt>
    <dgm:pt modelId="{0E106E45-6767-454A-A308-4C327E82AEA6}" type="pres">
      <dgm:prSet presAssocID="{2A203763-5DEF-48EC-B62B-1323F0B1A838}" presName="hierChild3" presStyleCnt="0"/>
      <dgm:spPr/>
    </dgm:pt>
    <dgm:pt modelId="{48AB79D7-6820-4348-BD09-3313EDA3B44C}" type="pres">
      <dgm:prSet presAssocID="{F8C7362E-1166-4C22-9B6F-915A2EB3685D}" presName="hierRoot1" presStyleCnt="0">
        <dgm:presLayoutVars>
          <dgm:hierBranch val="init"/>
        </dgm:presLayoutVars>
      </dgm:prSet>
      <dgm:spPr/>
    </dgm:pt>
    <dgm:pt modelId="{DCAF47E9-4B49-450B-875F-4BA4BE55EBA3}" type="pres">
      <dgm:prSet presAssocID="{F8C7362E-1166-4C22-9B6F-915A2EB3685D}" presName="rootComposite1" presStyleCnt="0"/>
      <dgm:spPr/>
    </dgm:pt>
    <dgm:pt modelId="{C3B44A18-CCFF-4EC6-BC3B-6B72FE9E4D51}" type="pres">
      <dgm:prSet presAssocID="{F8C7362E-1166-4C22-9B6F-915A2EB3685D}" presName="rootText1" presStyleLbl="node0" presStyleIdx="1" presStyleCnt="2">
        <dgm:presLayoutVars>
          <dgm:chPref val="3"/>
        </dgm:presLayoutVars>
      </dgm:prSet>
      <dgm:spPr/>
      <dgm:t>
        <a:bodyPr/>
        <a:lstStyle/>
        <a:p>
          <a:endParaRPr lang="en-US"/>
        </a:p>
      </dgm:t>
    </dgm:pt>
    <dgm:pt modelId="{5533DC48-DA64-447E-9E7A-162158C7BA38}" type="pres">
      <dgm:prSet presAssocID="{F8C7362E-1166-4C22-9B6F-915A2EB3685D}" presName="rootConnector1" presStyleLbl="node1" presStyleIdx="0" presStyleCnt="0"/>
      <dgm:spPr/>
      <dgm:t>
        <a:bodyPr/>
        <a:lstStyle/>
        <a:p>
          <a:endParaRPr lang="en-US"/>
        </a:p>
      </dgm:t>
    </dgm:pt>
    <dgm:pt modelId="{3DB7DE5F-8038-441C-8357-4584261F6685}" type="pres">
      <dgm:prSet presAssocID="{F8C7362E-1166-4C22-9B6F-915A2EB3685D}" presName="hierChild2" presStyleCnt="0"/>
      <dgm:spPr/>
    </dgm:pt>
    <dgm:pt modelId="{C5F5BF5C-ABAC-441F-B0C3-E606E7816880}" type="pres">
      <dgm:prSet presAssocID="{522263E8-09D4-4C83-9A50-3540A6C0C094}" presName="Name37" presStyleLbl="parChTrans1D2" presStyleIdx="2" presStyleCnt="4"/>
      <dgm:spPr/>
      <dgm:t>
        <a:bodyPr/>
        <a:lstStyle/>
        <a:p>
          <a:endParaRPr lang="en-US"/>
        </a:p>
      </dgm:t>
    </dgm:pt>
    <dgm:pt modelId="{C4EA5870-8997-443A-9EC9-E2882D3CB948}" type="pres">
      <dgm:prSet presAssocID="{C3325324-3F8E-4693-9C20-619AA3E7D245}" presName="hierRoot2" presStyleCnt="0">
        <dgm:presLayoutVars>
          <dgm:hierBranch val="init"/>
        </dgm:presLayoutVars>
      </dgm:prSet>
      <dgm:spPr/>
    </dgm:pt>
    <dgm:pt modelId="{728D3562-09EA-45D9-8078-00DCC1AD4ACE}" type="pres">
      <dgm:prSet presAssocID="{C3325324-3F8E-4693-9C20-619AA3E7D245}" presName="rootComposite" presStyleCnt="0"/>
      <dgm:spPr/>
    </dgm:pt>
    <dgm:pt modelId="{1B854DE7-BEA4-47B8-B1EC-3AAEA376C50D}" type="pres">
      <dgm:prSet presAssocID="{C3325324-3F8E-4693-9C20-619AA3E7D245}" presName="rootText" presStyleLbl="node2" presStyleIdx="2" presStyleCnt="4">
        <dgm:presLayoutVars>
          <dgm:chPref val="3"/>
        </dgm:presLayoutVars>
      </dgm:prSet>
      <dgm:spPr/>
      <dgm:t>
        <a:bodyPr/>
        <a:lstStyle/>
        <a:p>
          <a:endParaRPr lang="en-US"/>
        </a:p>
      </dgm:t>
    </dgm:pt>
    <dgm:pt modelId="{3C5BBB72-3A5E-440E-8355-09EF71E107ED}" type="pres">
      <dgm:prSet presAssocID="{C3325324-3F8E-4693-9C20-619AA3E7D245}" presName="rootConnector" presStyleLbl="node2" presStyleIdx="2" presStyleCnt="4"/>
      <dgm:spPr/>
      <dgm:t>
        <a:bodyPr/>
        <a:lstStyle/>
        <a:p>
          <a:endParaRPr lang="en-US"/>
        </a:p>
      </dgm:t>
    </dgm:pt>
    <dgm:pt modelId="{EF7F7F45-BB5B-4797-86B2-8D0153D6E931}" type="pres">
      <dgm:prSet presAssocID="{C3325324-3F8E-4693-9C20-619AA3E7D245}" presName="hierChild4" presStyleCnt="0"/>
      <dgm:spPr/>
    </dgm:pt>
    <dgm:pt modelId="{23211AB5-3E6D-4AFF-975B-264E909FBA8B}" type="pres">
      <dgm:prSet presAssocID="{0DE34337-6B70-4A9B-987A-00093D8B20DB}" presName="Name37" presStyleLbl="parChTrans1D3" presStyleIdx="2" presStyleCnt="4"/>
      <dgm:spPr/>
      <dgm:t>
        <a:bodyPr/>
        <a:lstStyle/>
        <a:p>
          <a:endParaRPr lang="en-US"/>
        </a:p>
      </dgm:t>
    </dgm:pt>
    <dgm:pt modelId="{76D9E6AD-570B-44B1-A98C-67F1CA62A411}" type="pres">
      <dgm:prSet presAssocID="{5F0B74D4-48F3-4F00-B171-68F44ACA50FF}" presName="hierRoot2" presStyleCnt="0">
        <dgm:presLayoutVars>
          <dgm:hierBranch val="init"/>
        </dgm:presLayoutVars>
      </dgm:prSet>
      <dgm:spPr/>
    </dgm:pt>
    <dgm:pt modelId="{0EE87AD2-FEA3-43CD-88F2-9E3A8744820A}" type="pres">
      <dgm:prSet presAssocID="{5F0B74D4-48F3-4F00-B171-68F44ACA50FF}" presName="rootComposite" presStyleCnt="0"/>
      <dgm:spPr/>
    </dgm:pt>
    <dgm:pt modelId="{47D54B9C-4D21-40B9-9117-8F71A4BF8ECE}" type="pres">
      <dgm:prSet presAssocID="{5F0B74D4-48F3-4F00-B171-68F44ACA50FF}" presName="rootText" presStyleLbl="node3" presStyleIdx="2" presStyleCnt="4">
        <dgm:presLayoutVars>
          <dgm:chPref val="3"/>
        </dgm:presLayoutVars>
      </dgm:prSet>
      <dgm:spPr/>
      <dgm:t>
        <a:bodyPr/>
        <a:lstStyle/>
        <a:p>
          <a:endParaRPr lang="en-US"/>
        </a:p>
      </dgm:t>
    </dgm:pt>
    <dgm:pt modelId="{154D735B-C933-4664-974C-1476A0D76063}" type="pres">
      <dgm:prSet presAssocID="{5F0B74D4-48F3-4F00-B171-68F44ACA50FF}" presName="rootConnector" presStyleLbl="node3" presStyleIdx="2" presStyleCnt="4"/>
      <dgm:spPr/>
      <dgm:t>
        <a:bodyPr/>
        <a:lstStyle/>
        <a:p>
          <a:endParaRPr lang="en-US"/>
        </a:p>
      </dgm:t>
    </dgm:pt>
    <dgm:pt modelId="{49742934-6EBE-498A-9659-DC41C81616E0}" type="pres">
      <dgm:prSet presAssocID="{5F0B74D4-48F3-4F00-B171-68F44ACA50FF}" presName="hierChild4" presStyleCnt="0"/>
      <dgm:spPr/>
    </dgm:pt>
    <dgm:pt modelId="{38D9CAED-6AC7-48CC-9BC5-90D4CDEF7D20}" type="pres">
      <dgm:prSet presAssocID="{5F0B74D4-48F3-4F00-B171-68F44ACA50FF}" presName="hierChild5" presStyleCnt="0"/>
      <dgm:spPr/>
    </dgm:pt>
    <dgm:pt modelId="{89FA0737-3918-4070-BB58-7C28A2CCFE6D}" type="pres">
      <dgm:prSet presAssocID="{C3325324-3F8E-4693-9C20-619AA3E7D245}" presName="hierChild5" presStyleCnt="0"/>
      <dgm:spPr/>
    </dgm:pt>
    <dgm:pt modelId="{5D51C48E-7891-41AB-96F0-B65A51081F39}" type="pres">
      <dgm:prSet presAssocID="{44221F50-721F-4344-8FCD-B0C5C7C05BD4}" presName="Name37" presStyleLbl="parChTrans1D2" presStyleIdx="3" presStyleCnt="4"/>
      <dgm:spPr/>
      <dgm:t>
        <a:bodyPr/>
        <a:lstStyle/>
        <a:p>
          <a:endParaRPr lang="en-US"/>
        </a:p>
      </dgm:t>
    </dgm:pt>
    <dgm:pt modelId="{FB7751C7-4F3F-4157-AFF3-A02A6244BB29}" type="pres">
      <dgm:prSet presAssocID="{499FF428-9E5C-40CC-B191-5EBC8482D7D5}" presName="hierRoot2" presStyleCnt="0">
        <dgm:presLayoutVars>
          <dgm:hierBranch val="init"/>
        </dgm:presLayoutVars>
      </dgm:prSet>
      <dgm:spPr/>
    </dgm:pt>
    <dgm:pt modelId="{761246D8-C9C9-43B5-8DB1-8E2C459493AC}" type="pres">
      <dgm:prSet presAssocID="{499FF428-9E5C-40CC-B191-5EBC8482D7D5}" presName="rootComposite" presStyleCnt="0"/>
      <dgm:spPr/>
    </dgm:pt>
    <dgm:pt modelId="{DDA65BCD-388D-4BA1-AD54-CE69049B6A70}" type="pres">
      <dgm:prSet presAssocID="{499FF428-9E5C-40CC-B191-5EBC8482D7D5}" presName="rootText" presStyleLbl="node2" presStyleIdx="3" presStyleCnt="4">
        <dgm:presLayoutVars>
          <dgm:chPref val="3"/>
        </dgm:presLayoutVars>
      </dgm:prSet>
      <dgm:spPr/>
      <dgm:t>
        <a:bodyPr/>
        <a:lstStyle/>
        <a:p>
          <a:endParaRPr lang="en-US"/>
        </a:p>
      </dgm:t>
    </dgm:pt>
    <dgm:pt modelId="{1F01BA02-064C-4F9E-B40B-17D9FD84F6C1}" type="pres">
      <dgm:prSet presAssocID="{499FF428-9E5C-40CC-B191-5EBC8482D7D5}" presName="rootConnector" presStyleLbl="node2" presStyleIdx="3" presStyleCnt="4"/>
      <dgm:spPr/>
      <dgm:t>
        <a:bodyPr/>
        <a:lstStyle/>
        <a:p>
          <a:endParaRPr lang="en-US"/>
        </a:p>
      </dgm:t>
    </dgm:pt>
    <dgm:pt modelId="{AEE6B110-9376-41D1-96D3-F5BFADBC5FEF}" type="pres">
      <dgm:prSet presAssocID="{499FF428-9E5C-40CC-B191-5EBC8482D7D5}" presName="hierChild4" presStyleCnt="0"/>
      <dgm:spPr/>
    </dgm:pt>
    <dgm:pt modelId="{3AF095E0-27FB-4167-8C4D-861B50DCA23C}" type="pres">
      <dgm:prSet presAssocID="{D7D7CB84-E699-40D2-BE59-9C9B24ECE9E0}" presName="Name37" presStyleLbl="parChTrans1D3" presStyleIdx="3" presStyleCnt="4"/>
      <dgm:spPr/>
      <dgm:t>
        <a:bodyPr/>
        <a:lstStyle/>
        <a:p>
          <a:endParaRPr lang="en-US"/>
        </a:p>
      </dgm:t>
    </dgm:pt>
    <dgm:pt modelId="{F8817AF0-F68C-4A2D-8334-20D6F53AAA99}" type="pres">
      <dgm:prSet presAssocID="{34FD2887-0219-4C79-BF8C-720A55AFCE71}" presName="hierRoot2" presStyleCnt="0">
        <dgm:presLayoutVars>
          <dgm:hierBranch val="init"/>
        </dgm:presLayoutVars>
      </dgm:prSet>
      <dgm:spPr/>
    </dgm:pt>
    <dgm:pt modelId="{DF2C85FE-4A72-4E44-8EB4-DBDEA6D52B20}" type="pres">
      <dgm:prSet presAssocID="{34FD2887-0219-4C79-BF8C-720A55AFCE71}" presName="rootComposite" presStyleCnt="0"/>
      <dgm:spPr/>
    </dgm:pt>
    <dgm:pt modelId="{68270E4F-5BF9-4F3B-9FD5-5C09E8C59FE9}" type="pres">
      <dgm:prSet presAssocID="{34FD2887-0219-4C79-BF8C-720A55AFCE71}" presName="rootText" presStyleLbl="node3" presStyleIdx="3" presStyleCnt="4">
        <dgm:presLayoutVars>
          <dgm:chPref val="3"/>
        </dgm:presLayoutVars>
      </dgm:prSet>
      <dgm:spPr/>
      <dgm:t>
        <a:bodyPr/>
        <a:lstStyle/>
        <a:p>
          <a:endParaRPr lang="en-US"/>
        </a:p>
      </dgm:t>
    </dgm:pt>
    <dgm:pt modelId="{9CA01092-62B3-4283-8129-88F2DC0734A8}" type="pres">
      <dgm:prSet presAssocID="{34FD2887-0219-4C79-BF8C-720A55AFCE71}" presName="rootConnector" presStyleLbl="node3" presStyleIdx="3" presStyleCnt="4"/>
      <dgm:spPr/>
      <dgm:t>
        <a:bodyPr/>
        <a:lstStyle/>
        <a:p>
          <a:endParaRPr lang="en-US"/>
        </a:p>
      </dgm:t>
    </dgm:pt>
    <dgm:pt modelId="{50C3A40A-0A97-42F7-96F1-7C024C0DA937}" type="pres">
      <dgm:prSet presAssocID="{34FD2887-0219-4C79-BF8C-720A55AFCE71}" presName="hierChild4" presStyleCnt="0"/>
      <dgm:spPr/>
    </dgm:pt>
    <dgm:pt modelId="{F416369D-6AA2-45B3-8822-348C849BED12}" type="pres">
      <dgm:prSet presAssocID="{34FD2887-0219-4C79-BF8C-720A55AFCE71}" presName="hierChild5" presStyleCnt="0"/>
      <dgm:spPr/>
    </dgm:pt>
    <dgm:pt modelId="{8D0C31B7-90F7-4074-81D3-0D7F2228AC93}" type="pres">
      <dgm:prSet presAssocID="{499FF428-9E5C-40CC-B191-5EBC8482D7D5}" presName="hierChild5" presStyleCnt="0"/>
      <dgm:spPr/>
    </dgm:pt>
    <dgm:pt modelId="{C9B5F934-72EA-4A3D-A224-A3868815ECB1}" type="pres">
      <dgm:prSet presAssocID="{F8C7362E-1166-4C22-9B6F-915A2EB3685D}" presName="hierChild3" presStyleCnt="0"/>
      <dgm:spPr/>
    </dgm:pt>
  </dgm:ptLst>
  <dgm:cxnLst>
    <dgm:cxn modelId="{B274C755-EAAE-454C-A5EF-D4E7D243DE04}" type="presOf" srcId="{522263E8-09D4-4C83-9A50-3540A6C0C094}" destId="{C5F5BF5C-ABAC-441F-B0C3-E606E7816880}" srcOrd="0" destOrd="0" presId="urn:microsoft.com/office/officeart/2005/8/layout/orgChart1"/>
    <dgm:cxn modelId="{D6B00562-8599-43B4-9FCD-D70147643BBD}" type="presOf" srcId="{5E991309-8729-4642-A425-736D96911442}" destId="{137FE380-25F8-4F7D-AD71-E586A3AB9627}" srcOrd="0" destOrd="0" presId="urn:microsoft.com/office/officeart/2005/8/layout/orgChart1"/>
    <dgm:cxn modelId="{2CA4387A-E76B-481B-9498-A2A0FC0725FF}" srcId="{F8C7362E-1166-4C22-9B6F-915A2EB3685D}" destId="{C3325324-3F8E-4693-9C20-619AA3E7D245}" srcOrd="0" destOrd="0" parTransId="{522263E8-09D4-4C83-9A50-3540A6C0C094}" sibTransId="{FA92C270-7300-47C6-B733-F2E302A65D14}"/>
    <dgm:cxn modelId="{6BDED2CD-79B0-4166-BA17-154ABCF08CCB}" type="presOf" srcId="{C3325324-3F8E-4693-9C20-619AA3E7D245}" destId="{3C5BBB72-3A5E-440E-8355-09EF71E107ED}" srcOrd="1" destOrd="0" presId="urn:microsoft.com/office/officeart/2005/8/layout/orgChart1"/>
    <dgm:cxn modelId="{DDD2587A-68FA-4DDD-B747-00C05D6CEADB}" srcId="{2A203763-5DEF-48EC-B62B-1323F0B1A838}" destId="{B4CF59A8-5C23-476E-856D-93986109A656}" srcOrd="1" destOrd="0" parTransId="{291E682F-00CF-4D85-A208-93E519FAEED6}" sibTransId="{8743717F-4796-4D36-8EE0-06CC5D58EC7B}"/>
    <dgm:cxn modelId="{07B75B6D-D4A3-4193-AFB7-EA099D809B4E}" type="presOf" srcId="{5700B832-8880-4F2B-817B-F646744F5909}" destId="{E4CE5BB5-EF27-4B04-8BEF-14D8BBDC925D}" srcOrd="0" destOrd="0" presId="urn:microsoft.com/office/officeart/2005/8/layout/orgChart1"/>
    <dgm:cxn modelId="{7233B9C5-74FC-4B43-B56F-7593F62DFD4D}" type="presOf" srcId="{44221F50-721F-4344-8FCD-B0C5C7C05BD4}" destId="{5D51C48E-7891-41AB-96F0-B65A51081F39}" srcOrd="0" destOrd="0" presId="urn:microsoft.com/office/officeart/2005/8/layout/orgChart1"/>
    <dgm:cxn modelId="{A6AF153C-7D75-4EBF-98A2-AF2449EBC598}" srcId="{B4CF59A8-5C23-476E-856D-93986109A656}" destId="{7153D9C8-8F53-4156-AD4C-DA8FB86F34A0}" srcOrd="0" destOrd="0" parTransId="{716C7A21-F386-4DCB-AC42-4B24D4D5ADB8}" sibTransId="{28FCFEA1-9923-4BEC-9B35-8886206E6D4D}"/>
    <dgm:cxn modelId="{706A2F39-097A-4C3B-A51D-9613226D9413}" type="presOf" srcId="{291E682F-00CF-4D85-A208-93E519FAEED6}" destId="{07199926-1C01-4EA0-8EC0-1209CB942BD5}" srcOrd="0" destOrd="0" presId="urn:microsoft.com/office/officeart/2005/8/layout/orgChart1"/>
    <dgm:cxn modelId="{619A9699-8C1E-49FC-8BC4-833869086256}" srcId="{C3325324-3F8E-4693-9C20-619AA3E7D245}" destId="{5F0B74D4-48F3-4F00-B171-68F44ACA50FF}" srcOrd="0" destOrd="0" parTransId="{0DE34337-6B70-4A9B-987A-00093D8B20DB}" sibTransId="{2EFED99E-B3C7-462E-A976-2B43F0B53A75}"/>
    <dgm:cxn modelId="{78825A0C-6670-4E4C-ADB3-7157349A2497}" srcId="{F8C7362E-1166-4C22-9B6F-915A2EB3685D}" destId="{499FF428-9E5C-40CC-B191-5EBC8482D7D5}" srcOrd="1" destOrd="0" parTransId="{44221F50-721F-4344-8FCD-B0C5C7C05BD4}" sibTransId="{0E34265E-4713-433C-B07E-26886CB71784}"/>
    <dgm:cxn modelId="{87EDC417-1626-4C09-8606-CE5A2C869301}" type="presOf" srcId="{D7D7CB84-E699-40D2-BE59-9C9B24ECE9E0}" destId="{3AF095E0-27FB-4167-8C4D-861B50DCA23C}" srcOrd="0" destOrd="0" presId="urn:microsoft.com/office/officeart/2005/8/layout/orgChart1"/>
    <dgm:cxn modelId="{8E2F7DC7-1268-4374-9384-90DBFCB59C24}" srcId="{2A203763-5DEF-48EC-B62B-1323F0B1A838}" destId="{56DBB06A-E89B-4402-8541-4EB7684D201D}" srcOrd="0" destOrd="0" parTransId="{5E991309-8729-4642-A425-736D96911442}" sibTransId="{A581531A-08EE-4B10-8B34-5BFD1FDF104C}"/>
    <dgm:cxn modelId="{41A97244-1CFB-4370-B59E-E9ED8ABB2BB6}" type="presOf" srcId="{F8C7362E-1166-4C22-9B6F-915A2EB3685D}" destId="{5533DC48-DA64-447E-9E7A-162158C7BA38}" srcOrd="1" destOrd="0" presId="urn:microsoft.com/office/officeart/2005/8/layout/orgChart1"/>
    <dgm:cxn modelId="{71D62436-115A-45EC-AA0A-5473CF9BA130}" type="presOf" srcId="{56DBB06A-E89B-4402-8541-4EB7684D201D}" destId="{A07C627C-4AFA-49EC-9198-2D2C24BCB6EB}" srcOrd="1" destOrd="0" presId="urn:microsoft.com/office/officeart/2005/8/layout/orgChart1"/>
    <dgm:cxn modelId="{15E92244-B49F-49CF-AAEE-062CD2F0FB71}" type="presOf" srcId="{5F0B74D4-48F3-4F00-B171-68F44ACA50FF}" destId="{47D54B9C-4D21-40B9-9117-8F71A4BF8ECE}" srcOrd="0" destOrd="0" presId="urn:microsoft.com/office/officeart/2005/8/layout/orgChart1"/>
    <dgm:cxn modelId="{13986A29-ED40-4018-A20A-0773810F52B6}" type="presOf" srcId="{2A203763-5DEF-48EC-B62B-1323F0B1A838}" destId="{75C7F297-6067-4A36-98B9-131999B027B0}" srcOrd="1" destOrd="0" presId="urn:microsoft.com/office/officeart/2005/8/layout/orgChart1"/>
    <dgm:cxn modelId="{1C749240-B971-47E9-BF10-BB770FF51EF6}" srcId="{5700B832-8880-4F2B-817B-F646744F5909}" destId="{2A203763-5DEF-48EC-B62B-1323F0B1A838}" srcOrd="0" destOrd="0" parTransId="{13F70C01-8663-4A57-8BB2-C0579AD4320D}" sibTransId="{5CCBEDD2-B96A-43B2-A67C-DB58796500E1}"/>
    <dgm:cxn modelId="{E4E580C7-76F2-4952-B666-480CE6B7C0CA}" type="presOf" srcId="{34FD2887-0219-4C79-BF8C-720A55AFCE71}" destId="{9CA01092-62B3-4283-8129-88F2DC0734A8}" srcOrd="1" destOrd="0" presId="urn:microsoft.com/office/officeart/2005/8/layout/orgChart1"/>
    <dgm:cxn modelId="{3B6A4C25-ADAF-45E1-90EA-59F65A19DD0B}" type="presOf" srcId="{8383A971-D307-4097-B117-9491598557D7}" destId="{7D060848-F719-4472-8F3F-C2B9BCDD6497}" srcOrd="0" destOrd="0" presId="urn:microsoft.com/office/officeart/2005/8/layout/orgChart1"/>
    <dgm:cxn modelId="{7707321F-E1DE-43FA-9E0B-DD4D484A00E1}" type="presOf" srcId="{499FF428-9E5C-40CC-B191-5EBC8482D7D5}" destId="{1F01BA02-064C-4F9E-B40B-17D9FD84F6C1}" srcOrd="1" destOrd="0" presId="urn:microsoft.com/office/officeart/2005/8/layout/orgChart1"/>
    <dgm:cxn modelId="{7D59C390-1E2C-421B-8D34-C69B9412EADA}" srcId="{5700B832-8880-4F2B-817B-F646744F5909}" destId="{F8C7362E-1166-4C22-9B6F-915A2EB3685D}" srcOrd="1" destOrd="0" parTransId="{C7A1619C-3FFB-49DF-8C5D-7BCA11D0BC52}" sibTransId="{EE24A6F4-30C7-4EE8-ACFF-83CCAE4D88D6}"/>
    <dgm:cxn modelId="{4782A40A-3D69-4CA9-9717-0BCDF56AA422}" type="presOf" srcId="{56DBB06A-E89B-4402-8541-4EB7684D201D}" destId="{1A2DA68A-625D-43BC-810A-4DD249E6403A}" srcOrd="0" destOrd="0" presId="urn:microsoft.com/office/officeart/2005/8/layout/orgChart1"/>
    <dgm:cxn modelId="{45391C3A-280B-4FBC-B176-1B131053AA66}" type="presOf" srcId="{716C7A21-F386-4DCB-AC42-4B24D4D5ADB8}" destId="{FCAC060D-5121-4217-A3E6-EF17BB2A20EA}" srcOrd="0" destOrd="0" presId="urn:microsoft.com/office/officeart/2005/8/layout/orgChart1"/>
    <dgm:cxn modelId="{6BB4CF45-1D18-49CD-864F-E6E36BFCF83F}" type="presOf" srcId="{B4CF59A8-5C23-476E-856D-93986109A656}" destId="{C1F879F0-196B-4705-8B28-1B1AD9A6BCD3}" srcOrd="0" destOrd="0" presId="urn:microsoft.com/office/officeart/2005/8/layout/orgChart1"/>
    <dgm:cxn modelId="{B6B8A36E-0EE5-44B5-A394-4EEE215007D7}" type="presOf" srcId="{C3325324-3F8E-4693-9C20-619AA3E7D245}" destId="{1B854DE7-BEA4-47B8-B1EC-3AAEA376C50D}" srcOrd="0" destOrd="0" presId="urn:microsoft.com/office/officeart/2005/8/layout/orgChart1"/>
    <dgm:cxn modelId="{4F463CA8-04DD-460E-8778-E5A60B44B9F9}" type="presOf" srcId="{5F0B74D4-48F3-4F00-B171-68F44ACA50FF}" destId="{154D735B-C933-4664-974C-1476A0D76063}" srcOrd="1" destOrd="0" presId="urn:microsoft.com/office/officeart/2005/8/layout/orgChart1"/>
    <dgm:cxn modelId="{06B167C8-13D4-403E-923A-126E6DF77267}" type="presOf" srcId="{F8C7362E-1166-4C22-9B6F-915A2EB3685D}" destId="{C3B44A18-CCFF-4EC6-BC3B-6B72FE9E4D51}" srcOrd="0" destOrd="0" presId="urn:microsoft.com/office/officeart/2005/8/layout/orgChart1"/>
    <dgm:cxn modelId="{DB3524CE-E2B1-4BD6-9D64-F12489A7C72C}" type="presOf" srcId="{2A203763-5DEF-48EC-B62B-1323F0B1A838}" destId="{05D56628-77A7-4687-8190-0DCD40FF17E7}" srcOrd="0" destOrd="0" presId="urn:microsoft.com/office/officeart/2005/8/layout/orgChart1"/>
    <dgm:cxn modelId="{1B8383D0-A7A4-4E52-9664-FAD0D30C4109}" type="presOf" srcId="{7153D9C8-8F53-4156-AD4C-DA8FB86F34A0}" destId="{49019B1E-CECA-4FC2-B697-4C16BCFF52B6}" srcOrd="0" destOrd="0" presId="urn:microsoft.com/office/officeart/2005/8/layout/orgChart1"/>
    <dgm:cxn modelId="{E05E1F42-AE9A-4FE8-A9C6-738151A1444B}" type="presOf" srcId="{B4CF59A8-5C23-476E-856D-93986109A656}" destId="{60B55279-BF6F-4C4E-ABEC-C93194C5D11A}" srcOrd="1" destOrd="0" presId="urn:microsoft.com/office/officeart/2005/8/layout/orgChart1"/>
    <dgm:cxn modelId="{41B0D203-CA42-4BDF-817D-8A4C9363DA60}" srcId="{499FF428-9E5C-40CC-B191-5EBC8482D7D5}" destId="{34FD2887-0219-4C79-BF8C-720A55AFCE71}" srcOrd="0" destOrd="0" parTransId="{D7D7CB84-E699-40D2-BE59-9C9B24ECE9E0}" sibTransId="{6F5557AD-865B-48B9-85C2-D8304270803C}"/>
    <dgm:cxn modelId="{DFE58D60-6A26-4FE4-8C36-DC241099ABFA}" type="presOf" srcId="{8383A971-D307-4097-B117-9491598557D7}" destId="{D1BE42E1-4C1A-4DE9-A3F9-A15F18126EC8}" srcOrd="1" destOrd="0" presId="urn:microsoft.com/office/officeart/2005/8/layout/orgChart1"/>
    <dgm:cxn modelId="{C814FAF2-68B2-4B96-A964-CB731D0D109A}" type="presOf" srcId="{0DE34337-6B70-4A9B-987A-00093D8B20DB}" destId="{23211AB5-3E6D-4AFF-975B-264E909FBA8B}" srcOrd="0" destOrd="0" presId="urn:microsoft.com/office/officeart/2005/8/layout/orgChart1"/>
    <dgm:cxn modelId="{87C69916-345F-422E-BF01-EC7FC2447C73}" type="presOf" srcId="{7153D9C8-8F53-4156-AD4C-DA8FB86F34A0}" destId="{14DE9F60-6174-4699-A18B-E5DF3C84B224}" srcOrd="1" destOrd="0" presId="urn:microsoft.com/office/officeart/2005/8/layout/orgChart1"/>
    <dgm:cxn modelId="{54F2CC04-2F4A-461D-955C-CA4024259CF1}" srcId="{56DBB06A-E89B-4402-8541-4EB7684D201D}" destId="{8383A971-D307-4097-B117-9491598557D7}" srcOrd="0" destOrd="0" parTransId="{2F8DF171-3B2F-43CF-BA3D-6555A4FE8F74}" sibTransId="{39EDAA56-C06A-4666-A000-55562628BFBF}"/>
    <dgm:cxn modelId="{03F61C9C-0805-4C41-A31F-809B2700BCEA}" type="presOf" srcId="{499FF428-9E5C-40CC-B191-5EBC8482D7D5}" destId="{DDA65BCD-388D-4BA1-AD54-CE69049B6A70}" srcOrd="0" destOrd="0" presId="urn:microsoft.com/office/officeart/2005/8/layout/orgChart1"/>
    <dgm:cxn modelId="{14294301-8841-412E-BB7C-1D93CAA8FF35}" type="presOf" srcId="{2F8DF171-3B2F-43CF-BA3D-6555A4FE8F74}" destId="{4865D7A3-9576-4AD3-8762-4B4626BC9053}" srcOrd="0" destOrd="0" presId="urn:microsoft.com/office/officeart/2005/8/layout/orgChart1"/>
    <dgm:cxn modelId="{1D66A424-B232-4696-9CD9-0D63FF7076FE}" type="presOf" srcId="{34FD2887-0219-4C79-BF8C-720A55AFCE71}" destId="{68270E4F-5BF9-4F3B-9FD5-5C09E8C59FE9}" srcOrd="0" destOrd="0" presId="urn:microsoft.com/office/officeart/2005/8/layout/orgChart1"/>
    <dgm:cxn modelId="{A44DCCD8-4BCB-4266-B6DE-E7F59F21CD2E}" type="presParOf" srcId="{E4CE5BB5-EF27-4B04-8BEF-14D8BBDC925D}" destId="{7804F1C7-FCE5-49EC-B549-17A6EF9FAD52}" srcOrd="0" destOrd="0" presId="urn:microsoft.com/office/officeart/2005/8/layout/orgChart1"/>
    <dgm:cxn modelId="{CFAA73BC-F01E-40C7-BAFB-9F00EB3BC3CA}" type="presParOf" srcId="{7804F1C7-FCE5-49EC-B549-17A6EF9FAD52}" destId="{68AF87A0-A5E8-439F-948D-B3A9CDEC757D}" srcOrd="0" destOrd="0" presId="urn:microsoft.com/office/officeart/2005/8/layout/orgChart1"/>
    <dgm:cxn modelId="{E04BBBC6-AD0E-4B67-8940-0B9602861525}" type="presParOf" srcId="{68AF87A0-A5E8-439F-948D-B3A9CDEC757D}" destId="{05D56628-77A7-4687-8190-0DCD40FF17E7}" srcOrd="0" destOrd="0" presId="urn:microsoft.com/office/officeart/2005/8/layout/orgChart1"/>
    <dgm:cxn modelId="{CE603F7D-F311-4493-8074-6957F7AFE21C}" type="presParOf" srcId="{68AF87A0-A5E8-439F-948D-B3A9CDEC757D}" destId="{75C7F297-6067-4A36-98B9-131999B027B0}" srcOrd="1" destOrd="0" presId="urn:microsoft.com/office/officeart/2005/8/layout/orgChart1"/>
    <dgm:cxn modelId="{E725593C-145A-4B5B-8079-4920FE446E2F}" type="presParOf" srcId="{7804F1C7-FCE5-49EC-B549-17A6EF9FAD52}" destId="{0758219B-E0F8-414A-A706-4E29B04EDEAD}" srcOrd="1" destOrd="0" presId="urn:microsoft.com/office/officeart/2005/8/layout/orgChart1"/>
    <dgm:cxn modelId="{3012FE18-86D3-445F-8AFA-DC4EB864F9AF}" type="presParOf" srcId="{0758219B-E0F8-414A-A706-4E29B04EDEAD}" destId="{137FE380-25F8-4F7D-AD71-E586A3AB9627}" srcOrd="0" destOrd="0" presId="urn:microsoft.com/office/officeart/2005/8/layout/orgChart1"/>
    <dgm:cxn modelId="{EFA45521-D554-4AD1-81FE-2408835F4131}" type="presParOf" srcId="{0758219B-E0F8-414A-A706-4E29B04EDEAD}" destId="{6FA467B3-F234-45A5-881F-32B573290A62}" srcOrd="1" destOrd="0" presId="urn:microsoft.com/office/officeart/2005/8/layout/orgChart1"/>
    <dgm:cxn modelId="{CFE87937-B408-4CDB-9503-6AAD56566C21}" type="presParOf" srcId="{6FA467B3-F234-45A5-881F-32B573290A62}" destId="{4AD27FBC-329D-4730-91EE-45B76970E84C}" srcOrd="0" destOrd="0" presId="urn:microsoft.com/office/officeart/2005/8/layout/orgChart1"/>
    <dgm:cxn modelId="{9B64DC5C-0DD7-4AE8-B5CC-6D803E79312A}" type="presParOf" srcId="{4AD27FBC-329D-4730-91EE-45B76970E84C}" destId="{1A2DA68A-625D-43BC-810A-4DD249E6403A}" srcOrd="0" destOrd="0" presId="urn:microsoft.com/office/officeart/2005/8/layout/orgChart1"/>
    <dgm:cxn modelId="{F6253CBA-2A5E-4B39-A3B8-6B4B18A06C46}" type="presParOf" srcId="{4AD27FBC-329D-4730-91EE-45B76970E84C}" destId="{A07C627C-4AFA-49EC-9198-2D2C24BCB6EB}" srcOrd="1" destOrd="0" presId="urn:microsoft.com/office/officeart/2005/8/layout/orgChart1"/>
    <dgm:cxn modelId="{410D14E9-96CC-4B77-97CF-2509CB113961}" type="presParOf" srcId="{6FA467B3-F234-45A5-881F-32B573290A62}" destId="{B7D6FB1E-FA0C-42FF-BECD-BDE6EE4FF2A2}" srcOrd="1" destOrd="0" presId="urn:microsoft.com/office/officeart/2005/8/layout/orgChart1"/>
    <dgm:cxn modelId="{B1F2A149-BFC2-4B31-8888-29D3C40E50B1}" type="presParOf" srcId="{B7D6FB1E-FA0C-42FF-BECD-BDE6EE4FF2A2}" destId="{4865D7A3-9576-4AD3-8762-4B4626BC9053}" srcOrd="0" destOrd="0" presId="urn:microsoft.com/office/officeart/2005/8/layout/orgChart1"/>
    <dgm:cxn modelId="{AB585A94-9D98-447B-A6C8-61978BE8BB49}" type="presParOf" srcId="{B7D6FB1E-FA0C-42FF-BECD-BDE6EE4FF2A2}" destId="{DFA3C3B8-2F02-4273-A639-11A4B1B15400}" srcOrd="1" destOrd="0" presId="urn:microsoft.com/office/officeart/2005/8/layout/orgChart1"/>
    <dgm:cxn modelId="{F6CA7C5C-5854-4AF0-A1A0-200F2E964E8D}" type="presParOf" srcId="{DFA3C3B8-2F02-4273-A639-11A4B1B15400}" destId="{27BFA679-87C8-4FA8-AF93-656330EC4714}" srcOrd="0" destOrd="0" presId="urn:microsoft.com/office/officeart/2005/8/layout/orgChart1"/>
    <dgm:cxn modelId="{14FC7615-0A92-460C-B38A-DA491B2CE8BD}" type="presParOf" srcId="{27BFA679-87C8-4FA8-AF93-656330EC4714}" destId="{7D060848-F719-4472-8F3F-C2B9BCDD6497}" srcOrd="0" destOrd="0" presId="urn:microsoft.com/office/officeart/2005/8/layout/orgChart1"/>
    <dgm:cxn modelId="{A577AD80-3211-467B-8E66-F9E2452E8E87}" type="presParOf" srcId="{27BFA679-87C8-4FA8-AF93-656330EC4714}" destId="{D1BE42E1-4C1A-4DE9-A3F9-A15F18126EC8}" srcOrd="1" destOrd="0" presId="urn:microsoft.com/office/officeart/2005/8/layout/orgChart1"/>
    <dgm:cxn modelId="{BD39F973-A8E6-4F2D-A264-81C65EC8CF86}" type="presParOf" srcId="{DFA3C3B8-2F02-4273-A639-11A4B1B15400}" destId="{F73DB8E7-CE85-4434-A15F-3F55763F8B15}" srcOrd="1" destOrd="0" presId="urn:microsoft.com/office/officeart/2005/8/layout/orgChart1"/>
    <dgm:cxn modelId="{7081D489-789D-4F7A-8070-66D608202D5C}" type="presParOf" srcId="{DFA3C3B8-2F02-4273-A639-11A4B1B15400}" destId="{ED0144AA-4834-45DE-A49C-88B80DD0E253}" srcOrd="2" destOrd="0" presId="urn:microsoft.com/office/officeart/2005/8/layout/orgChart1"/>
    <dgm:cxn modelId="{8B18DF13-4921-4550-8174-56AEA95E99DB}" type="presParOf" srcId="{6FA467B3-F234-45A5-881F-32B573290A62}" destId="{C129AEF7-F940-4D06-AC22-3220D4BC42CC}" srcOrd="2" destOrd="0" presId="urn:microsoft.com/office/officeart/2005/8/layout/orgChart1"/>
    <dgm:cxn modelId="{069294BB-37A3-463B-B0E2-CFFADB69C0FD}" type="presParOf" srcId="{0758219B-E0F8-414A-A706-4E29B04EDEAD}" destId="{07199926-1C01-4EA0-8EC0-1209CB942BD5}" srcOrd="2" destOrd="0" presId="urn:microsoft.com/office/officeart/2005/8/layout/orgChart1"/>
    <dgm:cxn modelId="{715C83A1-8602-49BD-8D85-30CBEEE8E294}" type="presParOf" srcId="{0758219B-E0F8-414A-A706-4E29B04EDEAD}" destId="{8F266DEB-2BE5-4862-9B74-52EDDAC76765}" srcOrd="3" destOrd="0" presId="urn:microsoft.com/office/officeart/2005/8/layout/orgChart1"/>
    <dgm:cxn modelId="{2D439E7E-4E95-406B-89C9-06B253357ACB}" type="presParOf" srcId="{8F266DEB-2BE5-4862-9B74-52EDDAC76765}" destId="{F4157E0C-2564-4606-AF3A-4D54F91A6724}" srcOrd="0" destOrd="0" presId="urn:microsoft.com/office/officeart/2005/8/layout/orgChart1"/>
    <dgm:cxn modelId="{C5CFA480-7960-4D9A-AED8-A7FA5C529EB2}" type="presParOf" srcId="{F4157E0C-2564-4606-AF3A-4D54F91A6724}" destId="{C1F879F0-196B-4705-8B28-1B1AD9A6BCD3}" srcOrd="0" destOrd="0" presId="urn:microsoft.com/office/officeart/2005/8/layout/orgChart1"/>
    <dgm:cxn modelId="{27855A44-D685-426F-B871-26A6BC43B75E}" type="presParOf" srcId="{F4157E0C-2564-4606-AF3A-4D54F91A6724}" destId="{60B55279-BF6F-4C4E-ABEC-C93194C5D11A}" srcOrd="1" destOrd="0" presId="urn:microsoft.com/office/officeart/2005/8/layout/orgChart1"/>
    <dgm:cxn modelId="{13B32295-DBC5-443C-B6B3-C81A611E0295}" type="presParOf" srcId="{8F266DEB-2BE5-4862-9B74-52EDDAC76765}" destId="{07EBFFB3-D6F9-4879-BDB5-800582820175}" srcOrd="1" destOrd="0" presId="urn:microsoft.com/office/officeart/2005/8/layout/orgChart1"/>
    <dgm:cxn modelId="{6AC4C9C4-46C7-4ECC-BA3A-19A7F2D89120}" type="presParOf" srcId="{07EBFFB3-D6F9-4879-BDB5-800582820175}" destId="{FCAC060D-5121-4217-A3E6-EF17BB2A20EA}" srcOrd="0" destOrd="0" presId="urn:microsoft.com/office/officeart/2005/8/layout/orgChart1"/>
    <dgm:cxn modelId="{FDDA6351-8876-4ED5-88E0-F3FE079697E6}" type="presParOf" srcId="{07EBFFB3-D6F9-4879-BDB5-800582820175}" destId="{E8FDB97B-D34F-44D7-942E-3225CBC5F78A}" srcOrd="1" destOrd="0" presId="urn:microsoft.com/office/officeart/2005/8/layout/orgChart1"/>
    <dgm:cxn modelId="{A22FC939-5ECF-4887-BD4D-BDDA062EC076}" type="presParOf" srcId="{E8FDB97B-D34F-44D7-942E-3225CBC5F78A}" destId="{39BA8B65-7555-4203-9C0D-A2C58F9064FE}" srcOrd="0" destOrd="0" presId="urn:microsoft.com/office/officeart/2005/8/layout/orgChart1"/>
    <dgm:cxn modelId="{42C90BD4-7B3A-478C-AFE4-C1DF0EB982F7}" type="presParOf" srcId="{39BA8B65-7555-4203-9C0D-A2C58F9064FE}" destId="{49019B1E-CECA-4FC2-B697-4C16BCFF52B6}" srcOrd="0" destOrd="0" presId="urn:microsoft.com/office/officeart/2005/8/layout/orgChart1"/>
    <dgm:cxn modelId="{8ED5B3EB-970F-40D2-A4C3-67403F819B97}" type="presParOf" srcId="{39BA8B65-7555-4203-9C0D-A2C58F9064FE}" destId="{14DE9F60-6174-4699-A18B-E5DF3C84B224}" srcOrd="1" destOrd="0" presId="urn:microsoft.com/office/officeart/2005/8/layout/orgChart1"/>
    <dgm:cxn modelId="{983E44D1-30A7-4814-A723-3D4866834248}" type="presParOf" srcId="{E8FDB97B-D34F-44D7-942E-3225CBC5F78A}" destId="{A4AD0A43-5831-44C0-9FCB-9F67705F8CAA}" srcOrd="1" destOrd="0" presId="urn:microsoft.com/office/officeart/2005/8/layout/orgChart1"/>
    <dgm:cxn modelId="{108609C4-68D8-4896-A7F0-9C7194ECA3CA}" type="presParOf" srcId="{E8FDB97B-D34F-44D7-942E-3225CBC5F78A}" destId="{37C20175-43E0-433E-8B94-E7F3A9801CBF}" srcOrd="2" destOrd="0" presId="urn:microsoft.com/office/officeart/2005/8/layout/orgChart1"/>
    <dgm:cxn modelId="{27C3649B-737B-4E3D-B951-633636533A69}" type="presParOf" srcId="{8F266DEB-2BE5-4862-9B74-52EDDAC76765}" destId="{AD70D1D4-C472-4100-8527-E3092C558E77}" srcOrd="2" destOrd="0" presId="urn:microsoft.com/office/officeart/2005/8/layout/orgChart1"/>
    <dgm:cxn modelId="{CE3799D6-A366-40AE-A7CA-F4B1A89D578F}" type="presParOf" srcId="{7804F1C7-FCE5-49EC-B549-17A6EF9FAD52}" destId="{0E106E45-6767-454A-A308-4C327E82AEA6}" srcOrd="2" destOrd="0" presId="urn:microsoft.com/office/officeart/2005/8/layout/orgChart1"/>
    <dgm:cxn modelId="{1A3A45E7-B6C6-44BE-82FD-60FC6F2846DF}" type="presParOf" srcId="{E4CE5BB5-EF27-4B04-8BEF-14D8BBDC925D}" destId="{48AB79D7-6820-4348-BD09-3313EDA3B44C}" srcOrd="1" destOrd="0" presId="urn:microsoft.com/office/officeart/2005/8/layout/orgChart1"/>
    <dgm:cxn modelId="{D654AE63-101B-44FC-8508-71EB49EA1D46}" type="presParOf" srcId="{48AB79D7-6820-4348-BD09-3313EDA3B44C}" destId="{DCAF47E9-4B49-450B-875F-4BA4BE55EBA3}" srcOrd="0" destOrd="0" presId="urn:microsoft.com/office/officeart/2005/8/layout/orgChart1"/>
    <dgm:cxn modelId="{CB0E05DF-88B1-46C6-964E-5B16CF6BC23E}" type="presParOf" srcId="{DCAF47E9-4B49-450B-875F-4BA4BE55EBA3}" destId="{C3B44A18-CCFF-4EC6-BC3B-6B72FE9E4D51}" srcOrd="0" destOrd="0" presId="urn:microsoft.com/office/officeart/2005/8/layout/orgChart1"/>
    <dgm:cxn modelId="{3524E767-C99C-4122-8CD9-1878B13F7FF1}" type="presParOf" srcId="{DCAF47E9-4B49-450B-875F-4BA4BE55EBA3}" destId="{5533DC48-DA64-447E-9E7A-162158C7BA38}" srcOrd="1" destOrd="0" presId="urn:microsoft.com/office/officeart/2005/8/layout/orgChart1"/>
    <dgm:cxn modelId="{B0FEAB7A-B17C-4648-BD6F-1BCCB149388E}" type="presParOf" srcId="{48AB79D7-6820-4348-BD09-3313EDA3B44C}" destId="{3DB7DE5F-8038-441C-8357-4584261F6685}" srcOrd="1" destOrd="0" presId="urn:microsoft.com/office/officeart/2005/8/layout/orgChart1"/>
    <dgm:cxn modelId="{E5BD80B1-0790-480F-8637-76B1C9D946D0}" type="presParOf" srcId="{3DB7DE5F-8038-441C-8357-4584261F6685}" destId="{C5F5BF5C-ABAC-441F-B0C3-E606E7816880}" srcOrd="0" destOrd="0" presId="urn:microsoft.com/office/officeart/2005/8/layout/orgChart1"/>
    <dgm:cxn modelId="{E8422353-9EAC-4A43-A189-67AC198D85F0}" type="presParOf" srcId="{3DB7DE5F-8038-441C-8357-4584261F6685}" destId="{C4EA5870-8997-443A-9EC9-E2882D3CB948}" srcOrd="1" destOrd="0" presId="urn:microsoft.com/office/officeart/2005/8/layout/orgChart1"/>
    <dgm:cxn modelId="{5622B3CA-7E0B-4984-9D75-275483395885}" type="presParOf" srcId="{C4EA5870-8997-443A-9EC9-E2882D3CB948}" destId="{728D3562-09EA-45D9-8078-00DCC1AD4ACE}" srcOrd="0" destOrd="0" presId="urn:microsoft.com/office/officeart/2005/8/layout/orgChart1"/>
    <dgm:cxn modelId="{9917BC89-F147-4A8F-9C40-423E6C3D4D1E}" type="presParOf" srcId="{728D3562-09EA-45D9-8078-00DCC1AD4ACE}" destId="{1B854DE7-BEA4-47B8-B1EC-3AAEA376C50D}" srcOrd="0" destOrd="0" presId="urn:microsoft.com/office/officeart/2005/8/layout/orgChart1"/>
    <dgm:cxn modelId="{5A5B0897-19CC-49CD-9E66-C15C946E788D}" type="presParOf" srcId="{728D3562-09EA-45D9-8078-00DCC1AD4ACE}" destId="{3C5BBB72-3A5E-440E-8355-09EF71E107ED}" srcOrd="1" destOrd="0" presId="urn:microsoft.com/office/officeart/2005/8/layout/orgChart1"/>
    <dgm:cxn modelId="{5ABC841E-8544-4E29-A1B0-640CFA049E84}" type="presParOf" srcId="{C4EA5870-8997-443A-9EC9-E2882D3CB948}" destId="{EF7F7F45-BB5B-4797-86B2-8D0153D6E931}" srcOrd="1" destOrd="0" presId="urn:microsoft.com/office/officeart/2005/8/layout/orgChart1"/>
    <dgm:cxn modelId="{2C205694-0061-4B69-ABE1-C260D64035A8}" type="presParOf" srcId="{EF7F7F45-BB5B-4797-86B2-8D0153D6E931}" destId="{23211AB5-3E6D-4AFF-975B-264E909FBA8B}" srcOrd="0" destOrd="0" presId="urn:microsoft.com/office/officeart/2005/8/layout/orgChart1"/>
    <dgm:cxn modelId="{2375DA6C-F681-4F10-9178-C83D965F58E0}" type="presParOf" srcId="{EF7F7F45-BB5B-4797-86B2-8D0153D6E931}" destId="{76D9E6AD-570B-44B1-A98C-67F1CA62A411}" srcOrd="1" destOrd="0" presId="urn:microsoft.com/office/officeart/2005/8/layout/orgChart1"/>
    <dgm:cxn modelId="{4CC52006-7EE3-4723-AF0A-AFA3FDEC54B3}" type="presParOf" srcId="{76D9E6AD-570B-44B1-A98C-67F1CA62A411}" destId="{0EE87AD2-FEA3-43CD-88F2-9E3A8744820A}" srcOrd="0" destOrd="0" presId="urn:microsoft.com/office/officeart/2005/8/layout/orgChart1"/>
    <dgm:cxn modelId="{C404E1EB-6C5C-42D7-90A8-4FEA02C2BBB6}" type="presParOf" srcId="{0EE87AD2-FEA3-43CD-88F2-9E3A8744820A}" destId="{47D54B9C-4D21-40B9-9117-8F71A4BF8ECE}" srcOrd="0" destOrd="0" presId="urn:microsoft.com/office/officeart/2005/8/layout/orgChart1"/>
    <dgm:cxn modelId="{621F7DC9-F61A-4A46-B90A-1EF921B4ECE0}" type="presParOf" srcId="{0EE87AD2-FEA3-43CD-88F2-9E3A8744820A}" destId="{154D735B-C933-4664-974C-1476A0D76063}" srcOrd="1" destOrd="0" presId="urn:microsoft.com/office/officeart/2005/8/layout/orgChart1"/>
    <dgm:cxn modelId="{EA554244-E5AD-405C-938D-258482DCA199}" type="presParOf" srcId="{76D9E6AD-570B-44B1-A98C-67F1CA62A411}" destId="{49742934-6EBE-498A-9659-DC41C81616E0}" srcOrd="1" destOrd="0" presId="urn:microsoft.com/office/officeart/2005/8/layout/orgChart1"/>
    <dgm:cxn modelId="{D4833F5E-E4F8-4314-8BDC-A466A507D09D}" type="presParOf" srcId="{76D9E6AD-570B-44B1-A98C-67F1CA62A411}" destId="{38D9CAED-6AC7-48CC-9BC5-90D4CDEF7D20}" srcOrd="2" destOrd="0" presId="urn:microsoft.com/office/officeart/2005/8/layout/orgChart1"/>
    <dgm:cxn modelId="{61937962-A222-46D8-B746-E0AE2AC4C7C5}" type="presParOf" srcId="{C4EA5870-8997-443A-9EC9-E2882D3CB948}" destId="{89FA0737-3918-4070-BB58-7C28A2CCFE6D}" srcOrd="2" destOrd="0" presId="urn:microsoft.com/office/officeart/2005/8/layout/orgChart1"/>
    <dgm:cxn modelId="{B79F0450-D7B4-45EF-92AB-E6F486CB7324}" type="presParOf" srcId="{3DB7DE5F-8038-441C-8357-4584261F6685}" destId="{5D51C48E-7891-41AB-96F0-B65A51081F39}" srcOrd="2" destOrd="0" presId="urn:microsoft.com/office/officeart/2005/8/layout/orgChart1"/>
    <dgm:cxn modelId="{924ECF59-CE78-4BB7-A427-9D3421BFD810}" type="presParOf" srcId="{3DB7DE5F-8038-441C-8357-4584261F6685}" destId="{FB7751C7-4F3F-4157-AFF3-A02A6244BB29}" srcOrd="3" destOrd="0" presId="urn:microsoft.com/office/officeart/2005/8/layout/orgChart1"/>
    <dgm:cxn modelId="{ADC60EF0-287C-4C5F-AE3C-174AC7D6470A}" type="presParOf" srcId="{FB7751C7-4F3F-4157-AFF3-A02A6244BB29}" destId="{761246D8-C9C9-43B5-8DB1-8E2C459493AC}" srcOrd="0" destOrd="0" presId="urn:microsoft.com/office/officeart/2005/8/layout/orgChart1"/>
    <dgm:cxn modelId="{D7FC01CD-4979-4935-A782-CE5B801E0425}" type="presParOf" srcId="{761246D8-C9C9-43B5-8DB1-8E2C459493AC}" destId="{DDA65BCD-388D-4BA1-AD54-CE69049B6A70}" srcOrd="0" destOrd="0" presId="urn:microsoft.com/office/officeart/2005/8/layout/orgChart1"/>
    <dgm:cxn modelId="{32EB8EAD-2238-4FB7-9067-248841E9F756}" type="presParOf" srcId="{761246D8-C9C9-43B5-8DB1-8E2C459493AC}" destId="{1F01BA02-064C-4F9E-B40B-17D9FD84F6C1}" srcOrd="1" destOrd="0" presId="urn:microsoft.com/office/officeart/2005/8/layout/orgChart1"/>
    <dgm:cxn modelId="{2C432D76-4F6C-42AE-A60F-0F29D498C465}" type="presParOf" srcId="{FB7751C7-4F3F-4157-AFF3-A02A6244BB29}" destId="{AEE6B110-9376-41D1-96D3-F5BFADBC5FEF}" srcOrd="1" destOrd="0" presId="urn:microsoft.com/office/officeart/2005/8/layout/orgChart1"/>
    <dgm:cxn modelId="{4BF3B297-2B90-4277-A643-3ACC8B0C9601}" type="presParOf" srcId="{AEE6B110-9376-41D1-96D3-F5BFADBC5FEF}" destId="{3AF095E0-27FB-4167-8C4D-861B50DCA23C}" srcOrd="0" destOrd="0" presId="urn:microsoft.com/office/officeart/2005/8/layout/orgChart1"/>
    <dgm:cxn modelId="{F462CB4F-D059-4A7F-90DE-F4A4500EABCB}" type="presParOf" srcId="{AEE6B110-9376-41D1-96D3-F5BFADBC5FEF}" destId="{F8817AF0-F68C-4A2D-8334-20D6F53AAA99}" srcOrd="1" destOrd="0" presId="urn:microsoft.com/office/officeart/2005/8/layout/orgChart1"/>
    <dgm:cxn modelId="{3225282C-8C63-403F-820B-743F364CFBCA}" type="presParOf" srcId="{F8817AF0-F68C-4A2D-8334-20D6F53AAA99}" destId="{DF2C85FE-4A72-4E44-8EB4-DBDEA6D52B20}" srcOrd="0" destOrd="0" presId="urn:microsoft.com/office/officeart/2005/8/layout/orgChart1"/>
    <dgm:cxn modelId="{C5351DB6-B950-4E9D-86D1-00D943D2F22A}" type="presParOf" srcId="{DF2C85FE-4A72-4E44-8EB4-DBDEA6D52B20}" destId="{68270E4F-5BF9-4F3B-9FD5-5C09E8C59FE9}" srcOrd="0" destOrd="0" presId="urn:microsoft.com/office/officeart/2005/8/layout/orgChart1"/>
    <dgm:cxn modelId="{C66433D4-F89A-4949-8C9C-9D2A69A53537}" type="presParOf" srcId="{DF2C85FE-4A72-4E44-8EB4-DBDEA6D52B20}" destId="{9CA01092-62B3-4283-8129-88F2DC0734A8}" srcOrd="1" destOrd="0" presId="urn:microsoft.com/office/officeart/2005/8/layout/orgChart1"/>
    <dgm:cxn modelId="{69BF4926-0981-4B29-A00E-2A50D9554223}" type="presParOf" srcId="{F8817AF0-F68C-4A2D-8334-20D6F53AAA99}" destId="{50C3A40A-0A97-42F7-96F1-7C024C0DA937}" srcOrd="1" destOrd="0" presId="urn:microsoft.com/office/officeart/2005/8/layout/orgChart1"/>
    <dgm:cxn modelId="{707A6FFB-B5A4-4830-9E1D-2DA9A3208345}" type="presParOf" srcId="{F8817AF0-F68C-4A2D-8334-20D6F53AAA99}" destId="{F416369D-6AA2-45B3-8822-348C849BED12}" srcOrd="2" destOrd="0" presId="urn:microsoft.com/office/officeart/2005/8/layout/orgChart1"/>
    <dgm:cxn modelId="{20427468-AC05-47F7-BC67-13998FDA2E7A}" type="presParOf" srcId="{FB7751C7-4F3F-4157-AFF3-A02A6244BB29}" destId="{8D0C31B7-90F7-4074-81D3-0D7F2228AC93}" srcOrd="2" destOrd="0" presId="urn:microsoft.com/office/officeart/2005/8/layout/orgChart1"/>
    <dgm:cxn modelId="{BA6CB2E7-5558-48EB-8C55-5C9261E4C87D}" type="presParOf" srcId="{48AB79D7-6820-4348-BD09-3313EDA3B44C}" destId="{C9B5F934-72EA-4A3D-A224-A3868815ECB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12C1C-9A9F-41D9-A22C-46466744AAD1}">
      <dsp:nvSpPr>
        <dsp:cNvPr id="0" name=""/>
        <dsp:cNvSpPr/>
      </dsp:nvSpPr>
      <dsp:spPr>
        <a:xfrm>
          <a:off x="2034" y="525777"/>
          <a:ext cx="2338082" cy="116904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en-US" sz="6500" kern="1200" dirty="0" smtClean="0"/>
            <a:t>vii</a:t>
          </a:r>
          <a:endParaRPr lang="en-US" sz="6500" kern="1200" dirty="0"/>
        </a:p>
      </dsp:txBody>
      <dsp:txXfrm>
        <a:off x="36274" y="560017"/>
        <a:ext cx="2269602" cy="1100561"/>
      </dsp:txXfrm>
    </dsp:sp>
    <dsp:sp modelId="{D863BCC3-9E4C-42BC-8570-1938250E8526}">
      <dsp:nvSpPr>
        <dsp:cNvPr id="0" name=""/>
        <dsp:cNvSpPr/>
      </dsp:nvSpPr>
      <dsp:spPr>
        <a:xfrm>
          <a:off x="235842" y="1694818"/>
          <a:ext cx="233808" cy="642779"/>
        </a:xfrm>
        <a:custGeom>
          <a:avLst/>
          <a:gdLst/>
          <a:ahLst/>
          <a:cxnLst/>
          <a:rect l="0" t="0" r="0" b="0"/>
          <a:pathLst>
            <a:path>
              <a:moveTo>
                <a:pt x="0" y="0"/>
              </a:moveTo>
              <a:lnTo>
                <a:pt x="0" y="642779"/>
              </a:lnTo>
              <a:lnTo>
                <a:pt x="233808" y="642779"/>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939898-5D67-4899-B549-25A8060278C5}">
      <dsp:nvSpPr>
        <dsp:cNvPr id="0" name=""/>
        <dsp:cNvSpPr/>
      </dsp:nvSpPr>
      <dsp:spPr>
        <a:xfrm>
          <a:off x="469650" y="1987078"/>
          <a:ext cx="1870465" cy="70103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Verb </a:t>
          </a:r>
          <a:br>
            <a:rPr lang="en-US" sz="1600" kern="1200" dirty="0" smtClean="0"/>
          </a:br>
          <a:r>
            <a:rPr lang="en-US" sz="1600" kern="1200" dirty="0" smtClean="0"/>
            <a:t>Inanimate</a:t>
          </a:r>
          <a:br>
            <a:rPr lang="en-US" sz="1600" kern="1200" dirty="0" smtClean="0"/>
          </a:br>
          <a:r>
            <a:rPr lang="en-US" sz="1600" kern="1200" dirty="0" smtClean="0"/>
            <a:t>Intransitive</a:t>
          </a:r>
          <a:endParaRPr lang="en-US" sz="1600" kern="1200" dirty="0"/>
        </a:p>
      </dsp:txBody>
      <dsp:txXfrm>
        <a:off x="490183" y="2007611"/>
        <a:ext cx="1829399" cy="659972"/>
      </dsp:txXfrm>
    </dsp:sp>
    <dsp:sp modelId="{D9BFB195-E597-4C06-9BDF-FC300980DCBD}">
      <dsp:nvSpPr>
        <dsp:cNvPr id="0" name=""/>
        <dsp:cNvSpPr/>
      </dsp:nvSpPr>
      <dsp:spPr>
        <a:xfrm>
          <a:off x="235842" y="1694818"/>
          <a:ext cx="233808" cy="2058512"/>
        </a:xfrm>
        <a:custGeom>
          <a:avLst/>
          <a:gdLst/>
          <a:ahLst/>
          <a:cxnLst/>
          <a:rect l="0" t="0" r="0" b="0"/>
          <a:pathLst>
            <a:path>
              <a:moveTo>
                <a:pt x="0" y="0"/>
              </a:moveTo>
              <a:lnTo>
                <a:pt x="0" y="2058512"/>
              </a:lnTo>
              <a:lnTo>
                <a:pt x="233808" y="2058512"/>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489077-82F0-4924-AA77-D7457EF2B4A3}">
      <dsp:nvSpPr>
        <dsp:cNvPr id="0" name=""/>
        <dsp:cNvSpPr/>
      </dsp:nvSpPr>
      <dsp:spPr>
        <a:xfrm>
          <a:off x="469650" y="2980377"/>
          <a:ext cx="1870465" cy="1545905"/>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 </a:t>
          </a:r>
          <a:endParaRPr lang="en-US" sz="1600" kern="1200" dirty="0"/>
        </a:p>
      </dsp:txBody>
      <dsp:txXfrm>
        <a:off x="514928" y="3025655"/>
        <a:ext cx="1779909" cy="1455349"/>
      </dsp:txXfrm>
    </dsp:sp>
    <dsp:sp modelId="{E375546E-C18F-4CC1-AB56-9E0007B8DFEE}">
      <dsp:nvSpPr>
        <dsp:cNvPr id="0" name=""/>
        <dsp:cNvSpPr/>
      </dsp:nvSpPr>
      <dsp:spPr>
        <a:xfrm>
          <a:off x="2924637" y="525777"/>
          <a:ext cx="2338082" cy="116904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en-US" sz="6500" kern="1200" dirty="0" err="1" smtClean="0"/>
            <a:t>vai</a:t>
          </a:r>
          <a:endParaRPr lang="en-US" sz="6500" kern="1200" dirty="0"/>
        </a:p>
      </dsp:txBody>
      <dsp:txXfrm>
        <a:off x="2958877" y="560017"/>
        <a:ext cx="2269602" cy="1100561"/>
      </dsp:txXfrm>
    </dsp:sp>
    <dsp:sp modelId="{57FACA65-36DC-4AA4-94F4-D692D711F2BF}">
      <dsp:nvSpPr>
        <dsp:cNvPr id="0" name=""/>
        <dsp:cNvSpPr/>
      </dsp:nvSpPr>
      <dsp:spPr>
        <a:xfrm>
          <a:off x="3158445" y="1694818"/>
          <a:ext cx="233808" cy="642779"/>
        </a:xfrm>
        <a:custGeom>
          <a:avLst/>
          <a:gdLst/>
          <a:ahLst/>
          <a:cxnLst/>
          <a:rect l="0" t="0" r="0" b="0"/>
          <a:pathLst>
            <a:path>
              <a:moveTo>
                <a:pt x="0" y="0"/>
              </a:moveTo>
              <a:lnTo>
                <a:pt x="0" y="642779"/>
              </a:lnTo>
              <a:lnTo>
                <a:pt x="233808" y="642779"/>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C103C8-AEF8-4A7B-94F1-EACBEA2B89D3}">
      <dsp:nvSpPr>
        <dsp:cNvPr id="0" name=""/>
        <dsp:cNvSpPr/>
      </dsp:nvSpPr>
      <dsp:spPr>
        <a:xfrm>
          <a:off x="3392253" y="1987078"/>
          <a:ext cx="1870465" cy="70103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Verb </a:t>
          </a:r>
          <a:br>
            <a:rPr lang="en-US" sz="1600" kern="1200" dirty="0" smtClean="0"/>
          </a:br>
          <a:r>
            <a:rPr lang="en-US" sz="1600" kern="1200" dirty="0" smtClean="0"/>
            <a:t>Animate </a:t>
          </a:r>
          <a:br>
            <a:rPr lang="en-US" sz="1600" kern="1200" dirty="0" smtClean="0"/>
          </a:br>
          <a:r>
            <a:rPr lang="en-US" sz="1600" kern="1200" dirty="0" smtClean="0"/>
            <a:t>Intransitive</a:t>
          </a:r>
          <a:endParaRPr lang="en-US" sz="1600" kern="1200" dirty="0"/>
        </a:p>
      </dsp:txBody>
      <dsp:txXfrm>
        <a:off x="3412786" y="2007611"/>
        <a:ext cx="1829399" cy="659972"/>
      </dsp:txXfrm>
    </dsp:sp>
    <dsp:sp modelId="{AA727CBA-E3B2-4A72-8AA8-8B0E8A7ED0DD}">
      <dsp:nvSpPr>
        <dsp:cNvPr id="0" name=""/>
        <dsp:cNvSpPr/>
      </dsp:nvSpPr>
      <dsp:spPr>
        <a:xfrm>
          <a:off x="3158445" y="1694818"/>
          <a:ext cx="233808" cy="2058512"/>
        </a:xfrm>
        <a:custGeom>
          <a:avLst/>
          <a:gdLst/>
          <a:ahLst/>
          <a:cxnLst/>
          <a:rect l="0" t="0" r="0" b="0"/>
          <a:pathLst>
            <a:path>
              <a:moveTo>
                <a:pt x="0" y="0"/>
              </a:moveTo>
              <a:lnTo>
                <a:pt x="0" y="2058512"/>
              </a:lnTo>
              <a:lnTo>
                <a:pt x="233808" y="2058512"/>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B9903C-31A3-49AB-8844-DD30ED8A5104}">
      <dsp:nvSpPr>
        <dsp:cNvPr id="0" name=""/>
        <dsp:cNvSpPr/>
      </dsp:nvSpPr>
      <dsp:spPr>
        <a:xfrm>
          <a:off x="3392253" y="2980377"/>
          <a:ext cx="1870465" cy="1545905"/>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 </a:t>
          </a:r>
          <a:endParaRPr lang="en-US" sz="1600" kern="1200" dirty="0"/>
        </a:p>
      </dsp:txBody>
      <dsp:txXfrm>
        <a:off x="3437531" y="3025655"/>
        <a:ext cx="1779909" cy="1455349"/>
      </dsp:txXfrm>
    </dsp:sp>
    <dsp:sp modelId="{22D297B3-BA93-488B-83D2-D8EF67E42A68}">
      <dsp:nvSpPr>
        <dsp:cNvPr id="0" name=""/>
        <dsp:cNvSpPr/>
      </dsp:nvSpPr>
      <dsp:spPr>
        <a:xfrm>
          <a:off x="5847240" y="525777"/>
          <a:ext cx="2338082" cy="116904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en-US" sz="6500" kern="1200" dirty="0" err="1" smtClean="0"/>
            <a:t>vti</a:t>
          </a:r>
          <a:endParaRPr lang="en-US" sz="6500" kern="1200" dirty="0"/>
        </a:p>
      </dsp:txBody>
      <dsp:txXfrm>
        <a:off x="5881480" y="560017"/>
        <a:ext cx="2269602" cy="1100561"/>
      </dsp:txXfrm>
    </dsp:sp>
    <dsp:sp modelId="{A28AB756-4E93-4573-93BC-F1A9C867DD18}">
      <dsp:nvSpPr>
        <dsp:cNvPr id="0" name=""/>
        <dsp:cNvSpPr/>
      </dsp:nvSpPr>
      <dsp:spPr>
        <a:xfrm>
          <a:off x="6081048" y="1694818"/>
          <a:ext cx="233808" cy="642779"/>
        </a:xfrm>
        <a:custGeom>
          <a:avLst/>
          <a:gdLst/>
          <a:ahLst/>
          <a:cxnLst/>
          <a:rect l="0" t="0" r="0" b="0"/>
          <a:pathLst>
            <a:path>
              <a:moveTo>
                <a:pt x="0" y="0"/>
              </a:moveTo>
              <a:lnTo>
                <a:pt x="0" y="642779"/>
              </a:lnTo>
              <a:lnTo>
                <a:pt x="233808" y="642779"/>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403F5B-C023-4CCC-98C2-0EE94894837C}">
      <dsp:nvSpPr>
        <dsp:cNvPr id="0" name=""/>
        <dsp:cNvSpPr/>
      </dsp:nvSpPr>
      <dsp:spPr>
        <a:xfrm>
          <a:off x="6314856" y="1987078"/>
          <a:ext cx="1870465" cy="70103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Verb </a:t>
          </a:r>
          <a:br>
            <a:rPr lang="en-US" sz="1600" kern="1200" dirty="0" smtClean="0"/>
          </a:br>
          <a:r>
            <a:rPr lang="en-US" sz="1600" kern="1200" dirty="0" smtClean="0"/>
            <a:t>Transitive</a:t>
          </a:r>
          <a:br>
            <a:rPr lang="en-US" sz="1600" kern="1200" dirty="0" smtClean="0"/>
          </a:br>
          <a:r>
            <a:rPr lang="en-US" sz="1600" kern="1200" dirty="0" smtClean="0"/>
            <a:t>Inanimate</a:t>
          </a:r>
          <a:endParaRPr lang="en-US" sz="1600" kern="1200" dirty="0"/>
        </a:p>
      </dsp:txBody>
      <dsp:txXfrm>
        <a:off x="6335389" y="2007611"/>
        <a:ext cx="1829399" cy="659972"/>
      </dsp:txXfrm>
    </dsp:sp>
    <dsp:sp modelId="{F35CA3C1-128D-4C16-BE7B-CE8B667D9C85}">
      <dsp:nvSpPr>
        <dsp:cNvPr id="0" name=""/>
        <dsp:cNvSpPr/>
      </dsp:nvSpPr>
      <dsp:spPr>
        <a:xfrm>
          <a:off x="6081048" y="1694818"/>
          <a:ext cx="233808" cy="2058512"/>
        </a:xfrm>
        <a:custGeom>
          <a:avLst/>
          <a:gdLst/>
          <a:ahLst/>
          <a:cxnLst/>
          <a:rect l="0" t="0" r="0" b="0"/>
          <a:pathLst>
            <a:path>
              <a:moveTo>
                <a:pt x="0" y="0"/>
              </a:moveTo>
              <a:lnTo>
                <a:pt x="0" y="2058512"/>
              </a:lnTo>
              <a:lnTo>
                <a:pt x="233808" y="2058512"/>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FA72C8-4A67-40E1-BA3D-26AE221F83D6}">
      <dsp:nvSpPr>
        <dsp:cNvPr id="0" name=""/>
        <dsp:cNvSpPr/>
      </dsp:nvSpPr>
      <dsp:spPr>
        <a:xfrm>
          <a:off x="6314856" y="2980377"/>
          <a:ext cx="1870465" cy="1545905"/>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 </a:t>
          </a:r>
          <a:endParaRPr lang="en-US" sz="1600" kern="1200" dirty="0"/>
        </a:p>
      </dsp:txBody>
      <dsp:txXfrm>
        <a:off x="6360134" y="3025655"/>
        <a:ext cx="1779909" cy="1455349"/>
      </dsp:txXfrm>
    </dsp:sp>
    <dsp:sp modelId="{480BFBC2-C4E7-4D4F-BF84-787E461D7359}">
      <dsp:nvSpPr>
        <dsp:cNvPr id="0" name=""/>
        <dsp:cNvSpPr/>
      </dsp:nvSpPr>
      <dsp:spPr>
        <a:xfrm>
          <a:off x="8769843" y="525777"/>
          <a:ext cx="2338082" cy="1169041"/>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en-US" sz="6500" kern="1200" dirty="0" err="1" smtClean="0"/>
            <a:t>vta</a:t>
          </a:r>
          <a:endParaRPr lang="en-US" sz="6500" kern="1200" dirty="0"/>
        </a:p>
      </dsp:txBody>
      <dsp:txXfrm>
        <a:off x="8804083" y="560017"/>
        <a:ext cx="2269602" cy="1100561"/>
      </dsp:txXfrm>
    </dsp:sp>
    <dsp:sp modelId="{BC6FFC7A-280F-4E1C-AB0D-DE6DD6283EC4}">
      <dsp:nvSpPr>
        <dsp:cNvPr id="0" name=""/>
        <dsp:cNvSpPr/>
      </dsp:nvSpPr>
      <dsp:spPr>
        <a:xfrm>
          <a:off x="9003651" y="1694818"/>
          <a:ext cx="233808" cy="642779"/>
        </a:xfrm>
        <a:custGeom>
          <a:avLst/>
          <a:gdLst/>
          <a:ahLst/>
          <a:cxnLst/>
          <a:rect l="0" t="0" r="0" b="0"/>
          <a:pathLst>
            <a:path>
              <a:moveTo>
                <a:pt x="0" y="0"/>
              </a:moveTo>
              <a:lnTo>
                <a:pt x="0" y="642779"/>
              </a:lnTo>
              <a:lnTo>
                <a:pt x="233808" y="642779"/>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282311-59A1-4460-A279-307F4ACAB33C}">
      <dsp:nvSpPr>
        <dsp:cNvPr id="0" name=""/>
        <dsp:cNvSpPr/>
      </dsp:nvSpPr>
      <dsp:spPr>
        <a:xfrm>
          <a:off x="9237459" y="1987078"/>
          <a:ext cx="1870465" cy="701038"/>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Verb</a:t>
          </a:r>
          <a:br>
            <a:rPr lang="en-US" sz="1600" kern="1200" dirty="0" smtClean="0"/>
          </a:br>
          <a:r>
            <a:rPr lang="en-US" sz="1600" kern="1200" dirty="0" smtClean="0"/>
            <a:t>Transitive</a:t>
          </a:r>
          <a:br>
            <a:rPr lang="en-US" sz="1600" kern="1200" dirty="0" smtClean="0"/>
          </a:br>
          <a:r>
            <a:rPr lang="en-US" sz="1600" kern="1200" dirty="0" smtClean="0"/>
            <a:t>Animate</a:t>
          </a:r>
          <a:endParaRPr lang="en-US" sz="1600" kern="1200" dirty="0"/>
        </a:p>
      </dsp:txBody>
      <dsp:txXfrm>
        <a:off x="9257992" y="2007611"/>
        <a:ext cx="1829399" cy="659972"/>
      </dsp:txXfrm>
    </dsp:sp>
    <dsp:sp modelId="{13810A07-DF23-4238-8B7D-C061227260B7}">
      <dsp:nvSpPr>
        <dsp:cNvPr id="0" name=""/>
        <dsp:cNvSpPr/>
      </dsp:nvSpPr>
      <dsp:spPr>
        <a:xfrm>
          <a:off x="9003651" y="1694818"/>
          <a:ext cx="233808" cy="2058512"/>
        </a:xfrm>
        <a:custGeom>
          <a:avLst/>
          <a:gdLst/>
          <a:ahLst/>
          <a:cxnLst/>
          <a:rect l="0" t="0" r="0" b="0"/>
          <a:pathLst>
            <a:path>
              <a:moveTo>
                <a:pt x="0" y="0"/>
              </a:moveTo>
              <a:lnTo>
                <a:pt x="0" y="2058512"/>
              </a:lnTo>
              <a:lnTo>
                <a:pt x="233808" y="2058512"/>
              </a:lnTo>
            </a:path>
          </a:pathLst>
        </a:custGeom>
        <a:noFill/>
        <a:ln w="15875"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D10C6-BA5A-4CA8-8B5F-9FE9AD3EE13D}">
      <dsp:nvSpPr>
        <dsp:cNvPr id="0" name=""/>
        <dsp:cNvSpPr/>
      </dsp:nvSpPr>
      <dsp:spPr>
        <a:xfrm>
          <a:off x="9237459" y="2980377"/>
          <a:ext cx="1870465" cy="1545905"/>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  </a:t>
          </a:r>
          <a:endParaRPr lang="en-US" sz="1600" kern="1200" dirty="0"/>
        </a:p>
      </dsp:txBody>
      <dsp:txXfrm>
        <a:off x="9282737" y="3025655"/>
        <a:ext cx="1779909" cy="14553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095E0-27FB-4167-8C4D-861B50DCA23C}">
      <dsp:nvSpPr>
        <dsp:cNvPr id="0" name=""/>
        <dsp:cNvSpPr/>
      </dsp:nvSpPr>
      <dsp:spPr>
        <a:xfrm>
          <a:off x="7351381" y="3561658"/>
          <a:ext cx="295495" cy="906184"/>
        </a:xfrm>
        <a:custGeom>
          <a:avLst/>
          <a:gdLst/>
          <a:ahLst/>
          <a:cxnLst/>
          <a:rect l="0" t="0" r="0" b="0"/>
          <a:pathLst>
            <a:path>
              <a:moveTo>
                <a:pt x="0" y="0"/>
              </a:moveTo>
              <a:lnTo>
                <a:pt x="0" y="906184"/>
              </a:lnTo>
              <a:lnTo>
                <a:pt x="295495" y="90618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51C48E-7891-41AB-96F0-B65A51081F39}">
      <dsp:nvSpPr>
        <dsp:cNvPr id="0" name=""/>
        <dsp:cNvSpPr/>
      </dsp:nvSpPr>
      <dsp:spPr>
        <a:xfrm>
          <a:off x="6947538" y="2162982"/>
          <a:ext cx="1191829" cy="413693"/>
        </a:xfrm>
        <a:custGeom>
          <a:avLst/>
          <a:gdLst/>
          <a:ahLst/>
          <a:cxnLst/>
          <a:rect l="0" t="0" r="0" b="0"/>
          <a:pathLst>
            <a:path>
              <a:moveTo>
                <a:pt x="0" y="0"/>
              </a:moveTo>
              <a:lnTo>
                <a:pt x="0" y="206846"/>
              </a:lnTo>
              <a:lnTo>
                <a:pt x="1191829" y="206846"/>
              </a:lnTo>
              <a:lnTo>
                <a:pt x="1191829" y="413693"/>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211AB5-3E6D-4AFF-975B-264E909FBA8B}">
      <dsp:nvSpPr>
        <dsp:cNvPr id="0" name=""/>
        <dsp:cNvSpPr/>
      </dsp:nvSpPr>
      <dsp:spPr>
        <a:xfrm>
          <a:off x="4967721" y="3561658"/>
          <a:ext cx="295495" cy="906184"/>
        </a:xfrm>
        <a:custGeom>
          <a:avLst/>
          <a:gdLst/>
          <a:ahLst/>
          <a:cxnLst/>
          <a:rect l="0" t="0" r="0" b="0"/>
          <a:pathLst>
            <a:path>
              <a:moveTo>
                <a:pt x="0" y="0"/>
              </a:moveTo>
              <a:lnTo>
                <a:pt x="0" y="906184"/>
              </a:lnTo>
              <a:lnTo>
                <a:pt x="295495" y="90618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5BF5C-ABAC-441F-B0C3-E606E7816880}">
      <dsp:nvSpPr>
        <dsp:cNvPr id="0" name=""/>
        <dsp:cNvSpPr/>
      </dsp:nvSpPr>
      <dsp:spPr>
        <a:xfrm>
          <a:off x="5755708" y="2162982"/>
          <a:ext cx="1191829" cy="413693"/>
        </a:xfrm>
        <a:custGeom>
          <a:avLst/>
          <a:gdLst/>
          <a:ahLst/>
          <a:cxnLst/>
          <a:rect l="0" t="0" r="0" b="0"/>
          <a:pathLst>
            <a:path>
              <a:moveTo>
                <a:pt x="1191829" y="0"/>
              </a:moveTo>
              <a:lnTo>
                <a:pt x="1191829" y="206846"/>
              </a:lnTo>
              <a:lnTo>
                <a:pt x="0" y="206846"/>
              </a:lnTo>
              <a:lnTo>
                <a:pt x="0" y="413693"/>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AC060D-5121-4217-A3E6-EF17BB2A20EA}">
      <dsp:nvSpPr>
        <dsp:cNvPr id="0" name=""/>
        <dsp:cNvSpPr/>
      </dsp:nvSpPr>
      <dsp:spPr>
        <a:xfrm>
          <a:off x="2584062" y="3561658"/>
          <a:ext cx="295495" cy="906184"/>
        </a:xfrm>
        <a:custGeom>
          <a:avLst/>
          <a:gdLst/>
          <a:ahLst/>
          <a:cxnLst/>
          <a:rect l="0" t="0" r="0" b="0"/>
          <a:pathLst>
            <a:path>
              <a:moveTo>
                <a:pt x="0" y="0"/>
              </a:moveTo>
              <a:lnTo>
                <a:pt x="0" y="906184"/>
              </a:lnTo>
              <a:lnTo>
                <a:pt x="295495" y="90618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199926-1C01-4EA0-8EC0-1209CB942BD5}">
      <dsp:nvSpPr>
        <dsp:cNvPr id="0" name=""/>
        <dsp:cNvSpPr/>
      </dsp:nvSpPr>
      <dsp:spPr>
        <a:xfrm>
          <a:off x="2180218" y="2162982"/>
          <a:ext cx="1191829" cy="413693"/>
        </a:xfrm>
        <a:custGeom>
          <a:avLst/>
          <a:gdLst/>
          <a:ahLst/>
          <a:cxnLst/>
          <a:rect l="0" t="0" r="0" b="0"/>
          <a:pathLst>
            <a:path>
              <a:moveTo>
                <a:pt x="0" y="0"/>
              </a:moveTo>
              <a:lnTo>
                <a:pt x="0" y="206846"/>
              </a:lnTo>
              <a:lnTo>
                <a:pt x="1191829" y="206846"/>
              </a:lnTo>
              <a:lnTo>
                <a:pt x="1191829" y="413693"/>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65D7A3-9576-4AD3-8762-4B4626BC9053}">
      <dsp:nvSpPr>
        <dsp:cNvPr id="0" name=""/>
        <dsp:cNvSpPr/>
      </dsp:nvSpPr>
      <dsp:spPr>
        <a:xfrm>
          <a:off x="200402" y="3561658"/>
          <a:ext cx="295495" cy="906184"/>
        </a:xfrm>
        <a:custGeom>
          <a:avLst/>
          <a:gdLst/>
          <a:ahLst/>
          <a:cxnLst/>
          <a:rect l="0" t="0" r="0" b="0"/>
          <a:pathLst>
            <a:path>
              <a:moveTo>
                <a:pt x="0" y="0"/>
              </a:moveTo>
              <a:lnTo>
                <a:pt x="0" y="906184"/>
              </a:lnTo>
              <a:lnTo>
                <a:pt x="295495" y="90618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7FE380-25F8-4F7D-AD71-E586A3AB9627}">
      <dsp:nvSpPr>
        <dsp:cNvPr id="0" name=""/>
        <dsp:cNvSpPr/>
      </dsp:nvSpPr>
      <dsp:spPr>
        <a:xfrm>
          <a:off x="988388" y="2162982"/>
          <a:ext cx="1191829" cy="413693"/>
        </a:xfrm>
        <a:custGeom>
          <a:avLst/>
          <a:gdLst/>
          <a:ahLst/>
          <a:cxnLst/>
          <a:rect l="0" t="0" r="0" b="0"/>
          <a:pathLst>
            <a:path>
              <a:moveTo>
                <a:pt x="1191829" y="0"/>
              </a:moveTo>
              <a:lnTo>
                <a:pt x="1191829" y="206846"/>
              </a:lnTo>
              <a:lnTo>
                <a:pt x="0" y="206846"/>
              </a:lnTo>
              <a:lnTo>
                <a:pt x="0" y="413693"/>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D56628-77A7-4687-8190-0DCD40FF17E7}">
      <dsp:nvSpPr>
        <dsp:cNvPr id="0" name=""/>
        <dsp:cNvSpPr/>
      </dsp:nvSpPr>
      <dsp:spPr>
        <a:xfrm>
          <a:off x="1195235" y="1177998"/>
          <a:ext cx="1969966" cy="98498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Animate Nouns</a:t>
          </a:r>
          <a:endParaRPr lang="en-US" sz="3700" kern="1200" dirty="0"/>
        </a:p>
      </dsp:txBody>
      <dsp:txXfrm>
        <a:off x="1195235" y="1177998"/>
        <a:ext cx="1969966" cy="984983"/>
      </dsp:txXfrm>
    </dsp:sp>
    <dsp:sp modelId="{1A2DA68A-625D-43BC-810A-4DD249E6403A}">
      <dsp:nvSpPr>
        <dsp:cNvPr id="0" name=""/>
        <dsp:cNvSpPr/>
      </dsp:nvSpPr>
      <dsp:spPr>
        <a:xfrm>
          <a:off x="3405" y="2576675"/>
          <a:ext cx="1969966" cy="98498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Singular</a:t>
          </a:r>
          <a:endParaRPr lang="en-US" sz="3700" kern="1200" dirty="0"/>
        </a:p>
      </dsp:txBody>
      <dsp:txXfrm>
        <a:off x="3405" y="2576675"/>
        <a:ext cx="1969966" cy="984983"/>
      </dsp:txXfrm>
    </dsp:sp>
    <dsp:sp modelId="{7D060848-F719-4472-8F3F-C2B9BCDD6497}">
      <dsp:nvSpPr>
        <dsp:cNvPr id="0" name=""/>
        <dsp:cNvSpPr/>
      </dsp:nvSpPr>
      <dsp:spPr>
        <a:xfrm>
          <a:off x="495897" y="3975351"/>
          <a:ext cx="1969966" cy="984983"/>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en-US" sz="3700" kern="1200" dirty="0"/>
        </a:p>
      </dsp:txBody>
      <dsp:txXfrm>
        <a:off x="495897" y="3975351"/>
        <a:ext cx="1969966" cy="984983"/>
      </dsp:txXfrm>
    </dsp:sp>
    <dsp:sp modelId="{C1F879F0-196B-4705-8B28-1B1AD9A6BCD3}">
      <dsp:nvSpPr>
        <dsp:cNvPr id="0" name=""/>
        <dsp:cNvSpPr/>
      </dsp:nvSpPr>
      <dsp:spPr>
        <a:xfrm>
          <a:off x="2387065" y="2576675"/>
          <a:ext cx="1969966" cy="98498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Plural</a:t>
          </a:r>
          <a:endParaRPr lang="en-US" sz="3700" kern="1200" dirty="0"/>
        </a:p>
      </dsp:txBody>
      <dsp:txXfrm>
        <a:off x="2387065" y="2576675"/>
        <a:ext cx="1969966" cy="984983"/>
      </dsp:txXfrm>
    </dsp:sp>
    <dsp:sp modelId="{49019B1E-CECA-4FC2-B697-4C16BCFF52B6}">
      <dsp:nvSpPr>
        <dsp:cNvPr id="0" name=""/>
        <dsp:cNvSpPr/>
      </dsp:nvSpPr>
      <dsp:spPr>
        <a:xfrm>
          <a:off x="2879557" y="3975351"/>
          <a:ext cx="1969966" cy="984983"/>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en-US" sz="3700" kern="1200" dirty="0"/>
        </a:p>
      </dsp:txBody>
      <dsp:txXfrm>
        <a:off x="2879557" y="3975351"/>
        <a:ext cx="1969966" cy="984983"/>
      </dsp:txXfrm>
    </dsp:sp>
    <dsp:sp modelId="{C3B44A18-CCFF-4EC6-BC3B-6B72FE9E4D51}">
      <dsp:nvSpPr>
        <dsp:cNvPr id="0" name=""/>
        <dsp:cNvSpPr/>
      </dsp:nvSpPr>
      <dsp:spPr>
        <a:xfrm>
          <a:off x="5962555" y="1177998"/>
          <a:ext cx="1969966" cy="98498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Inanimate Nouns</a:t>
          </a:r>
          <a:endParaRPr lang="en-US" sz="3700" kern="1200" dirty="0"/>
        </a:p>
      </dsp:txBody>
      <dsp:txXfrm>
        <a:off x="5962555" y="1177998"/>
        <a:ext cx="1969966" cy="984983"/>
      </dsp:txXfrm>
    </dsp:sp>
    <dsp:sp modelId="{1B854DE7-BEA4-47B8-B1EC-3AAEA376C50D}">
      <dsp:nvSpPr>
        <dsp:cNvPr id="0" name=""/>
        <dsp:cNvSpPr/>
      </dsp:nvSpPr>
      <dsp:spPr>
        <a:xfrm>
          <a:off x="4770725" y="2576675"/>
          <a:ext cx="1969966" cy="98498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Singular</a:t>
          </a:r>
          <a:endParaRPr lang="en-US" sz="3700" kern="1200" dirty="0"/>
        </a:p>
      </dsp:txBody>
      <dsp:txXfrm>
        <a:off x="4770725" y="2576675"/>
        <a:ext cx="1969966" cy="984983"/>
      </dsp:txXfrm>
    </dsp:sp>
    <dsp:sp modelId="{47D54B9C-4D21-40B9-9117-8F71A4BF8ECE}">
      <dsp:nvSpPr>
        <dsp:cNvPr id="0" name=""/>
        <dsp:cNvSpPr/>
      </dsp:nvSpPr>
      <dsp:spPr>
        <a:xfrm>
          <a:off x="5263216" y="3975351"/>
          <a:ext cx="1969966" cy="984983"/>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en-US" sz="3700" kern="1200" dirty="0"/>
        </a:p>
      </dsp:txBody>
      <dsp:txXfrm>
        <a:off x="5263216" y="3975351"/>
        <a:ext cx="1969966" cy="984983"/>
      </dsp:txXfrm>
    </dsp:sp>
    <dsp:sp modelId="{DDA65BCD-388D-4BA1-AD54-CE69049B6A70}">
      <dsp:nvSpPr>
        <dsp:cNvPr id="0" name=""/>
        <dsp:cNvSpPr/>
      </dsp:nvSpPr>
      <dsp:spPr>
        <a:xfrm>
          <a:off x="7154384" y="2576675"/>
          <a:ext cx="1969966" cy="98498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n-US" sz="3700" kern="1200" dirty="0" smtClean="0"/>
            <a:t>Plural</a:t>
          </a:r>
          <a:endParaRPr lang="en-US" sz="3700" kern="1200" dirty="0"/>
        </a:p>
      </dsp:txBody>
      <dsp:txXfrm>
        <a:off x="7154384" y="2576675"/>
        <a:ext cx="1969966" cy="984983"/>
      </dsp:txXfrm>
    </dsp:sp>
    <dsp:sp modelId="{68270E4F-5BF9-4F3B-9FD5-5C09E8C59FE9}">
      <dsp:nvSpPr>
        <dsp:cNvPr id="0" name=""/>
        <dsp:cNvSpPr/>
      </dsp:nvSpPr>
      <dsp:spPr>
        <a:xfrm>
          <a:off x="7646876" y="3975351"/>
          <a:ext cx="1969966" cy="984983"/>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en-US" sz="3700" kern="1200" dirty="0"/>
        </a:p>
      </dsp:txBody>
      <dsp:txXfrm>
        <a:off x="7646876" y="3975351"/>
        <a:ext cx="1969966" cy="9849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CA" smtClean="0"/>
              <a:t>Ninanda-gikendaanaawaa Ji-anishinaabemowin</a:t>
            </a:r>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D866FA-9665-4E89-A7D1-17A6BFF948C7}" type="datetimeFigureOut">
              <a:rPr lang="en-CA" smtClean="0"/>
              <a:t>2021-10-01</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CA" smtClean="0"/>
              <a:t>October 01, 2021</a:t>
            </a:r>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6E66AC-8610-43FE-AEBE-E562E360F190}" type="slidenum">
              <a:rPr lang="en-CA" smtClean="0"/>
              <a:t>‹#›</a:t>
            </a:fld>
            <a:endParaRPr lang="en-CA"/>
          </a:p>
        </p:txBody>
      </p:sp>
    </p:spTree>
    <p:extLst>
      <p:ext uri="{BB962C8B-B14F-4D97-AF65-F5344CB8AC3E}">
        <p14:creationId xmlns:p14="http://schemas.microsoft.com/office/powerpoint/2010/main" val="186703048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CA" smtClean="0"/>
              <a:t>Ninanda-gikendaanaawaa Ji-anishinaabemowin</a:t>
            </a:r>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B55A7-3A15-4BE8-A84F-B1922BD6886A}" type="datetimeFigureOut">
              <a:rPr lang="en-CA" smtClean="0"/>
              <a:t>2021-10-01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CA" smtClean="0"/>
              <a:t>October 01, 2021</a:t>
            </a:r>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D685C-6E5E-43FA-864D-ECF76A22D2DE}" type="slidenum">
              <a:rPr lang="en-CA" smtClean="0"/>
              <a:t>‹#›</a:t>
            </a:fld>
            <a:endParaRPr lang="en-CA"/>
          </a:p>
        </p:txBody>
      </p:sp>
    </p:spTree>
    <p:extLst>
      <p:ext uri="{BB962C8B-B14F-4D97-AF65-F5344CB8AC3E}">
        <p14:creationId xmlns:p14="http://schemas.microsoft.com/office/powerpoint/2010/main" val="411167762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27F97C6-ED88-4122-801A-EC2A062A8686}" type="slidenum">
              <a:rPr lang="en-CA" smtClean="0"/>
              <a:t>7</a:t>
            </a:fld>
            <a:endParaRPr lang="en-CA"/>
          </a:p>
        </p:txBody>
      </p:sp>
      <p:sp>
        <p:nvSpPr>
          <p:cNvPr id="5" name="Footer Placeholder 4"/>
          <p:cNvSpPr>
            <a:spLocks noGrp="1"/>
          </p:cNvSpPr>
          <p:nvPr>
            <p:ph type="ftr" sz="quarter" idx="11"/>
          </p:nvPr>
        </p:nvSpPr>
        <p:spPr/>
        <p:txBody>
          <a:bodyPr/>
          <a:lstStyle/>
          <a:p>
            <a:r>
              <a:rPr lang="en-CA" smtClean="0"/>
              <a:t>October 01, 2021</a:t>
            </a:r>
            <a:endParaRPr lang="en-CA"/>
          </a:p>
        </p:txBody>
      </p:sp>
      <p:sp>
        <p:nvSpPr>
          <p:cNvPr id="6" name="Header Placeholder 5"/>
          <p:cNvSpPr>
            <a:spLocks noGrp="1"/>
          </p:cNvSpPr>
          <p:nvPr>
            <p:ph type="hdr" sz="quarter" idx="12"/>
          </p:nvPr>
        </p:nvSpPr>
        <p:spPr/>
        <p:txBody>
          <a:bodyPr/>
          <a:lstStyle/>
          <a:p>
            <a:r>
              <a:rPr lang="en-CA" smtClean="0"/>
              <a:t>Ninanda-gikendaanaawaa Ji-anishinaabemowin</a:t>
            </a:r>
            <a:endParaRPr lang="en-CA"/>
          </a:p>
        </p:txBody>
      </p:sp>
    </p:spTree>
    <p:extLst>
      <p:ext uri="{BB962C8B-B14F-4D97-AF65-F5344CB8AC3E}">
        <p14:creationId xmlns:p14="http://schemas.microsoft.com/office/powerpoint/2010/main" val="379247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3DD685C-6E5E-43FA-864D-ECF76A22D2DE}" type="slidenum">
              <a:rPr lang="en-CA" smtClean="0"/>
              <a:t>9</a:t>
            </a:fld>
            <a:endParaRPr lang="en-CA"/>
          </a:p>
        </p:txBody>
      </p:sp>
      <p:sp>
        <p:nvSpPr>
          <p:cNvPr id="5" name="Footer Placeholder 4"/>
          <p:cNvSpPr>
            <a:spLocks noGrp="1"/>
          </p:cNvSpPr>
          <p:nvPr>
            <p:ph type="ftr" sz="quarter" idx="11"/>
          </p:nvPr>
        </p:nvSpPr>
        <p:spPr/>
        <p:txBody>
          <a:bodyPr/>
          <a:lstStyle/>
          <a:p>
            <a:r>
              <a:rPr lang="en-CA" smtClean="0"/>
              <a:t>October 01, 2021</a:t>
            </a:r>
            <a:endParaRPr lang="en-CA"/>
          </a:p>
        </p:txBody>
      </p:sp>
      <p:sp>
        <p:nvSpPr>
          <p:cNvPr id="6" name="Header Placeholder 5"/>
          <p:cNvSpPr>
            <a:spLocks noGrp="1"/>
          </p:cNvSpPr>
          <p:nvPr>
            <p:ph type="hdr" sz="quarter" idx="12"/>
          </p:nvPr>
        </p:nvSpPr>
        <p:spPr/>
        <p:txBody>
          <a:bodyPr/>
          <a:lstStyle/>
          <a:p>
            <a:r>
              <a:rPr lang="en-CA" smtClean="0"/>
              <a:t>Ninanda-gikendaanaawaa Ji-anishinaabemowin</a:t>
            </a:r>
            <a:endParaRPr lang="en-CA"/>
          </a:p>
        </p:txBody>
      </p:sp>
    </p:spTree>
    <p:extLst>
      <p:ext uri="{BB962C8B-B14F-4D97-AF65-F5344CB8AC3E}">
        <p14:creationId xmlns:p14="http://schemas.microsoft.com/office/powerpoint/2010/main" val="200588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3DD685C-6E5E-43FA-864D-ECF76A22D2DE}" type="slidenum">
              <a:rPr lang="en-CA" smtClean="0"/>
              <a:t>17</a:t>
            </a:fld>
            <a:endParaRPr lang="en-CA"/>
          </a:p>
        </p:txBody>
      </p:sp>
      <p:sp>
        <p:nvSpPr>
          <p:cNvPr id="5" name="Footer Placeholder 4"/>
          <p:cNvSpPr>
            <a:spLocks noGrp="1"/>
          </p:cNvSpPr>
          <p:nvPr>
            <p:ph type="ftr" sz="quarter" idx="11"/>
          </p:nvPr>
        </p:nvSpPr>
        <p:spPr/>
        <p:txBody>
          <a:bodyPr/>
          <a:lstStyle/>
          <a:p>
            <a:r>
              <a:rPr lang="en-CA" smtClean="0"/>
              <a:t>October 01, 2021</a:t>
            </a:r>
            <a:endParaRPr lang="en-CA"/>
          </a:p>
        </p:txBody>
      </p:sp>
      <p:sp>
        <p:nvSpPr>
          <p:cNvPr id="6" name="Header Placeholder 5"/>
          <p:cNvSpPr>
            <a:spLocks noGrp="1"/>
          </p:cNvSpPr>
          <p:nvPr>
            <p:ph type="hdr" sz="quarter" idx="12"/>
          </p:nvPr>
        </p:nvSpPr>
        <p:spPr/>
        <p:txBody>
          <a:bodyPr/>
          <a:lstStyle/>
          <a:p>
            <a:r>
              <a:rPr lang="en-CA" smtClean="0"/>
              <a:t>Ninanda-gikendaanaawaa Ji-anishinaabemowin</a:t>
            </a:r>
            <a:endParaRPr lang="en-CA"/>
          </a:p>
        </p:txBody>
      </p:sp>
    </p:spTree>
    <p:extLst>
      <p:ext uri="{BB962C8B-B14F-4D97-AF65-F5344CB8AC3E}">
        <p14:creationId xmlns:p14="http://schemas.microsoft.com/office/powerpoint/2010/main" val="1638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527F97C6-ED88-4122-801A-EC2A062A8686}" type="slidenum">
              <a:rPr lang="en-CA" smtClean="0"/>
              <a:t>19</a:t>
            </a:fld>
            <a:endParaRPr lang="en-CA"/>
          </a:p>
        </p:txBody>
      </p:sp>
      <p:sp>
        <p:nvSpPr>
          <p:cNvPr id="5" name="Footer Placeholder 4"/>
          <p:cNvSpPr>
            <a:spLocks noGrp="1"/>
          </p:cNvSpPr>
          <p:nvPr>
            <p:ph type="ftr" sz="quarter" idx="11"/>
          </p:nvPr>
        </p:nvSpPr>
        <p:spPr/>
        <p:txBody>
          <a:bodyPr/>
          <a:lstStyle/>
          <a:p>
            <a:r>
              <a:rPr lang="en-CA" smtClean="0"/>
              <a:t>October 01, 2021</a:t>
            </a:r>
            <a:endParaRPr lang="en-CA"/>
          </a:p>
        </p:txBody>
      </p:sp>
      <p:sp>
        <p:nvSpPr>
          <p:cNvPr id="6" name="Header Placeholder 5"/>
          <p:cNvSpPr>
            <a:spLocks noGrp="1"/>
          </p:cNvSpPr>
          <p:nvPr>
            <p:ph type="hdr" sz="quarter" idx="12"/>
          </p:nvPr>
        </p:nvSpPr>
        <p:spPr/>
        <p:txBody>
          <a:bodyPr/>
          <a:lstStyle/>
          <a:p>
            <a:r>
              <a:rPr lang="en-CA" smtClean="0"/>
              <a:t>Ninanda-gikendaanaawaa Ji-anishinaabemowin</a:t>
            </a:r>
            <a:endParaRPr lang="en-CA"/>
          </a:p>
        </p:txBody>
      </p:sp>
    </p:spTree>
    <p:extLst>
      <p:ext uri="{BB962C8B-B14F-4D97-AF65-F5344CB8AC3E}">
        <p14:creationId xmlns:p14="http://schemas.microsoft.com/office/powerpoint/2010/main" val="1656275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3DD685C-6E5E-43FA-864D-ECF76A22D2DE}" type="slidenum">
              <a:rPr lang="en-CA" smtClean="0"/>
              <a:t>22</a:t>
            </a:fld>
            <a:endParaRPr lang="en-CA"/>
          </a:p>
        </p:txBody>
      </p:sp>
      <p:sp>
        <p:nvSpPr>
          <p:cNvPr id="5" name="Footer Placeholder 4"/>
          <p:cNvSpPr>
            <a:spLocks noGrp="1"/>
          </p:cNvSpPr>
          <p:nvPr>
            <p:ph type="ftr" sz="quarter" idx="11"/>
          </p:nvPr>
        </p:nvSpPr>
        <p:spPr/>
        <p:txBody>
          <a:bodyPr/>
          <a:lstStyle/>
          <a:p>
            <a:r>
              <a:rPr lang="en-CA" smtClean="0"/>
              <a:t>October 01, 2021</a:t>
            </a:r>
            <a:endParaRPr lang="en-CA"/>
          </a:p>
        </p:txBody>
      </p:sp>
      <p:sp>
        <p:nvSpPr>
          <p:cNvPr id="6" name="Header Placeholder 5"/>
          <p:cNvSpPr>
            <a:spLocks noGrp="1"/>
          </p:cNvSpPr>
          <p:nvPr>
            <p:ph type="hdr" sz="quarter" idx="12"/>
          </p:nvPr>
        </p:nvSpPr>
        <p:spPr/>
        <p:txBody>
          <a:bodyPr/>
          <a:lstStyle/>
          <a:p>
            <a:r>
              <a:rPr lang="en-CA" smtClean="0"/>
              <a:t>Ninanda-gikendaanaawaa Ji-anishinaabemowin</a:t>
            </a:r>
            <a:endParaRPr lang="en-CA"/>
          </a:p>
        </p:txBody>
      </p:sp>
    </p:spTree>
    <p:extLst>
      <p:ext uri="{BB962C8B-B14F-4D97-AF65-F5344CB8AC3E}">
        <p14:creationId xmlns:p14="http://schemas.microsoft.com/office/powerpoint/2010/main" val="1450827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3DD685C-6E5E-43FA-864D-ECF76A22D2DE}" type="slidenum">
              <a:rPr lang="en-CA" smtClean="0"/>
              <a:t>27</a:t>
            </a:fld>
            <a:endParaRPr lang="en-CA"/>
          </a:p>
        </p:txBody>
      </p:sp>
      <p:sp>
        <p:nvSpPr>
          <p:cNvPr id="5" name="Footer Placeholder 4"/>
          <p:cNvSpPr>
            <a:spLocks noGrp="1"/>
          </p:cNvSpPr>
          <p:nvPr>
            <p:ph type="ftr" sz="quarter" idx="11"/>
          </p:nvPr>
        </p:nvSpPr>
        <p:spPr/>
        <p:txBody>
          <a:bodyPr/>
          <a:lstStyle/>
          <a:p>
            <a:r>
              <a:rPr lang="en-CA" smtClean="0"/>
              <a:t>October 01, 2021</a:t>
            </a:r>
            <a:endParaRPr lang="en-CA"/>
          </a:p>
        </p:txBody>
      </p:sp>
      <p:sp>
        <p:nvSpPr>
          <p:cNvPr id="6" name="Header Placeholder 5"/>
          <p:cNvSpPr>
            <a:spLocks noGrp="1"/>
          </p:cNvSpPr>
          <p:nvPr>
            <p:ph type="hdr" sz="quarter" idx="12"/>
          </p:nvPr>
        </p:nvSpPr>
        <p:spPr/>
        <p:txBody>
          <a:bodyPr/>
          <a:lstStyle/>
          <a:p>
            <a:r>
              <a:rPr lang="en-CA" smtClean="0"/>
              <a:t>Ninanda-gikendaanaawaa Ji-anishinaabemowin</a:t>
            </a:r>
            <a:endParaRPr lang="en-CA"/>
          </a:p>
        </p:txBody>
      </p:sp>
    </p:spTree>
    <p:extLst>
      <p:ext uri="{BB962C8B-B14F-4D97-AF65-F5344CB8AC3E}">
        <p14:creationId xmlns:p14="http://schemas.microsoft.com/office/powerpoint/2010/main" val="1280405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3DD685C-6E5E-43FA-864D-ECF76A22D2DE}" type="slidenum">
              <a:rPr lang="en-CA" smtClean="0"/>
              <a:t>28</a:t>
            </a:fld>
            <a:endParaRPr lang="en-CA"/>
          </a:p>
        </p:txBody>
      </p:sp>
      <p:sp>
        <p:nvSpPr>
          <p:cNvPr id="5" name="Footer Placeholder 4"/>
          <p:cNvSpPr>
            <a:spLocks noGrp="1"/>
          </p:cNvSpPr>
          <p:nvPr>
            <p:ph type="ftr" sz="quarter" idx="11"/>
          </p:nvPr>
        </p:nvSpPr>
        <p:spPr/>
        <p:txBody>
          <a:bodyPr/>
          <a:lstStyle/>
          <a:p>
            <a:r>
              <a:rPr lang="en-CA" smtClean="0"/>
              <a:t>October 01, 2021</a:t>
            </a:r>
            <a:endParaRPr lang="en-CA"/>
          </a:p>
        </p:txBody>
      </p:sp>
      <p:sp>
        <p:nvSpPr>
          <p:cNvPr id="6" name="Header Placeholder 5"/>
          <p:cNvSpPr>
            <a:spLocks noGrp="1"/>
          </p:cNvSpPr>
          <p:nvPr>
            <p:ph type="hdr" sz="quarter" idx="12"/>
          </p:nvPr>
        </p:nvSpPr>
        <p:spPr/>
        <p:txBody>
          <a:bodyPr/>
          <a:lstStyle/>
          <a:p>
            <a:r>
              <a:rPr lang="en-CA" smtClean="0"/>
              <a:t>Ninanda-gikendaanaawaa Ji-anishinaabemowin</a:t>
            </a:r>
            <a:endParaRPr lang="en-CA"/>
          </a:p>
        </p:txBody>
      </p:sp>
    </p:spTree>
    <p:extLst>
      <p:ext uri="{BB962C8B-B14F-4D97-AF65-F5344CB8AC3E}">
        <p14:creationId xmlns:p14="http://schemas.microsoft.com/office/powerpoint/2010/main" val="658130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39B87F0-F656-4DE9-B9E2-8130046B4F60}" type="datetimeFigureOut">
              <a:rPr lang="en-CA" smtClean="0"/>
              <a:t>2021-10-01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FE7F42-AF04-4664-A11C-86280D2FA76C}" type="slidenum">
              <a:rPr lang="en-CA" smtClean="0"/>
              <a:t>‹#›</a:t>
            </a:fld>
            <a:endParaRPr lang="en-CA"/>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827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9B87F0-F656-4DE9-B9E2-8130046B4F60}" type="datetimeFigureOut">
              <a:rPr lang="en-CA" smtClean="0"/>
              <a:t>2021-10-01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FE7F42-AF04-4664-A11C-86280D2FA76C}" type="slidenum">
              <a:rPr lang="en-CA" smtClean="0"/>
              <a:t>‹#›</a:t>
            </a:fld>
            <a:endParaRPr lang="en-CA"/>
          </a:p>
        </p:txBody>
      </p:sp>
    </p:spTree>
    <p:extLst>
      <p:ext uri="{BB962C8B-B14F-4D97-AF65-F5344CB8AC3E}">
        <p14:creationId xmlns:p14="http://schemas.microsoft.com/office/powerpoint/2010/main" val="296411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9B87F0-F656-4DE9-B9E2-8130046B4F60}" type="datetimeFigureOut">
              <a:rPr lang="en-CA" smtClean="0"/>
              <a:t>2021-10-01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FE7F42-AF04-4664-A11C-86280D2FA76C}" type="slidenum">
              <a:rPr lang="en-CA" smtClean="0"/>
              <a:t>‹#›</a:t>
            </a:fld>
            <a:endParaRPr lang="en-CA"/>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96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9B87F0-F656-4DE9-B9E2-8130046B4F60}" type="datetimeFigureOut">
              <a:rPr lang="en-CA" smtClean="0"/>
              <a:t>2021-10-01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FE7F42-AF04-4664-A11C-86280D2FA76C}" type="slidenum">
              <a:rPr lang="en-CA" smtClean="0"/>
              <a:t>‹#›</a:t>
            </a:fld>
            <a:endParaRPr lang="en-CA"/>
          </a:p>
        </p:txBody>
      </p:sp>
    </p:spTree>
    <p:extLst>
      <p:ext uri="{BB962C8B-B14F-4D97-AF65-F5344CB8AC3E}">
        <p14:creationId xmlns:p14="http://schemas.microsoft.com/office/powerpoint/2010/main" val="2690505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9B87F0-F656-4DE9-B9E2-8130046B4F60}" type="datetimeFigureOut">
              <a:rPr lang="en-CA" smtClean="0"/>
              <a:t>2021-10-01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DFE7F42-AF04-4664-A11C-86280D2FA76C}" type="slidenum">
              <a:rPr lang="en-CA" smtClean="0"/>
              <a:t>‹#›</a:t>
            </a:fld>
            <a:endParaRPr lang="en-CA"/>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82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9B87F0-F656-4DE9-B9E2-8130046B4F60}" type="datetimeFigureOut">
              <a:rPr lang="en-CA" smtClean="0"/>
              <a:t>2021-10-01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FE7F42-AF04-4664-A11C-86280D2FA76C}" type="slidenum">
              <a:rPr lang="en-CA" smtClean="0"/>
              <a:t>‹#›</a:t>
            </a:fld>
            <a:endParaRPr lang="en-CA"/>
          </a:p>
        </p:txBody>
      </p:sp>
    </p:spTree>
    <p:extLst>
      <p:ext uri="{BB962C8B-B14F-4D97-AF65-F5344CB8AC3E}">
        <p14:creationId xmlns:p14="http://schemas.microsoft.com/office/powerpoint/2010/main" val="372111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9B87F0-F656-4DE9-B9E2-8130046B4F60}" type="datetimeFigureOut">
              <a:rPr lang="en-CA" smtClean="0"/>
              <a:t>2021-10-01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DFE7F42-AF04-4664-A11C-86280D2FA76C}" type="slidenum">
              <a:rPr lang="en-CA" smtClean="0"/>
              <a:t>‹#›</a:t>
            </a:fld>
            <a:endParaRPr lang="en-CA"/>
          </a:p>
        </p:txBody>
      </p:sp>
    </p:spTree>
    <p:extLst>
      <p:ext uri="{BB962C8B-B14F-4D97-AF65-F5344CB8AC3E}">
        <p14:creationId xmlns:p14="http://schemas.microsoft.com/office/powerpoint/2010/main" val="3216008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9B87F0-F656-4DE9-B9E2-8130046B4F60}" type="datetimeFigureOut">
              <a:rPr lang="en-CA" smtClean="0"/>
              <a:t>2021-10-01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DFE7F42-AF04-4664-A11C-86280D2FA76C}" type="slidenum">
              <a:rPr lang="en-CA" smtClean="0"/>
              <a:t>‹#›</a:t>
            </a:fld>
            <a:endParaRPr lang="en-CA"/>
          </a:p>
        </p:txBody>
      </p:sp>
    </p:spTree>
    <p:extLst>
      <p:ext uri="{BB962C8B-B14F-4D97-AF65-F5344CB8AC3E}">
        <p14:creationId xmlns:p14="http://schemas.microsoft.com/office/powerpoint/2010/main" val="80686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B87F0-F656-4DE9-B9E2-8130046B4F60}" type="datetimeFigureOut">
              <a:rPr lang="en-CA" smtClean="0"/>
              <a:t>2021-10-01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DFE7F42-AF04-4664-A11C-86280D2FA76C}" type="slidenum">
              <a:rPr lang="en-CA" smtClean="0"/>
              <a:t>‹#›</a:t>
            </a:fld>
            <a:endParaRPr lang="en-CA"/>
          </a:p>
        </p:txBody>
      </p:sp>
    </p:spTree>
    <p:extLst>
      <p:ext uri="{BB962C8B-B14F-4D97-AF65-F5344CB8AC3E}">
        <p14:creationId xmlns:p14="http://schemas.microsoft.com/office/powerpoint/2010/main" val="411444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39B87F0-F656-4DE9-B9E2-8130046B4F60}" type="datetimeFigureOut">
              <a:rPr lang="en-CA" smtClean="0"/>
              <a:t>2021-10-01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FE7F42-AF04-4664-A11C-86280D2FA76C}" type="slidenum">
              <a:rPr lang="en-CA" smtClean="0"/>
              <a:t>‹#›</a:t>
            </a:fld>
            <a:endParaRPr lang="en-CA"/>
          </a:p>
        </p:txBody>
      </p:sp>
    </p:spTree>
    <p:extLst>
      <p:ext uri="{BB962C8B-B14F-4D97-AF65-F5344CB8AC3E}">
        <p14:creationId xmlns:p14="http://schemas.microsoft.com/office/powerpoint/2010/main" val="154258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9B87F0-F656-4DE9-B9E2-8130046B4F60}" type="datetimeFigureOut">
              <a:rPr lang="en-CA" smtClean="0"/>
              <a:t>2021-10-01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DFE7F42-AF04-4664-A11C-86280D2FA76C}" type="slidenum">
              <a:rPr lang="en-CA" smtClean="0"/>
              <a:t>‹#›</a:t>
            </a:fld>
            <a:endParaRPr lang="en-CA"/>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72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39B87F0-F656-4DE9-B9E2-8130046B4F60}" type="datetimeFigureOut">
              <a:rPr lang="en-CA" smtClean="0"/>
              <a:t>2021-10-01</a:t>
            </a:fld>
            <a:endParaRPr lang="en-CA"/>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CA"/>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DFE7F42-AF04-4664-A11C-86280D2FA76C}" type="slidenum">
              <a:rPr lang="en-CA" smtClean="0"/>
              <a:t>‹#›</a:t>
            </a:fld>
            <a:endParaRPr lang="en-CA"/>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933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ojibwe.lib.umn.edu/"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hyperlink" Target="http://www.wakingupojibwe.ca/" TargetMode="External"/><Relationship Id="rId2" Type="http://schemas.openxmlformats.org/officeDocument/2006/relationships/image" Target="../media/image14.png"/><Relationship Id="rId1" Type="http://schemas.openxmlformats.org/officeDocument/2006/relationships/slideLayout" Target="../slideLayouts/slideLayout8.xml"/><Relationship Id="rId5" Type="http://schemas.openxmlformats.org/officeDocument/2006/relationships/hyperlink" Target="mailto:carissac@7generations.org" TargetMode="External"/><Relationship Id="rId4" Type="http://schemas.openxmlformats.org/officeDocument/2006/relationships/hyperlink" Target="http://www.anishinaabemodaa.ca/"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ojibwe.lib.umn.edu/"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Miigwech</a:t>
            </a:r>
            <a:endParaRPr lang="en-CA" dirty="0"/>
          </a:p>
        </p:txBody>
      </p:sp>
      <p:sp>
        <p:nvSpPr>
          <p:cNvPr id="3" name="Subtitle 2"/>
          <p:cNvSpPr>
            <a:spLocks noGrp="1"/>
          </p:cNvSpPr>
          <p:nvPr>
            <p:ph type="subTitle" idx="1"/>
          </p:nvPr>
        </p:nvSpPr>
        <p:spPr/>
        <p:txBody>
          <a:bodyPr/>
          <a:lstStyle/>
          <a:p>
            <a:r>
              <a:rPr lang="en-US" dirty="0" smtClean="0"/>
              <a:t>Expressing Gratitude &amp; Using Grammar Patterns</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328" y="5099480"/>
            <a:ext cx="1217011" cy="114399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620" y="5289315"/>
            <a:ext cx="1863123" cy="982797"/>
          </a:xfrm>
          <a:prstGeom prst="rect">
            <a:avLst/>
          </a:prstGeom>
        </p:spPr>
      </p:pic>
      <p:pic>
        <p:nvPicPr>
          <p:cNvPr id="6" name="Picture 10"/>
          <p:cNvPicPr>
            <a:picLocks noChangeAspect="1" noChangeArrowheads="1"/>
          </p:cNvPicPr>
          <p:nvPr/>
        </p:nvPicPr>
        <p:blipFill>
          <a:blip r:embed="rId4" cstate="print">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bwMode="auto">
          <a:xfrm>
            <a:off x="3159047" y="5099479"/>
            <a:ext cx="1179406" cy="11794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5">
            <a:clrChange>
              <a:clrFrom>
                <a:srgbClr val="FF381E"/>
              </a:clrFrom>
              <a:clrTo>
                <a:srgbClr val="FF381E">
                  <a:alpha val="0"/>
                </a:srgbClr>
              </a:clrTo>
            </a:clrChange>
            <a:extLst>
              <a:ext uri="{28A0092B-C50C-407E-A947-70E740481C1C}">
                <a14:useLocalDpi xmlns:a14="http://schemas.microsoft.com/office/drawing/2010/main" val="0"/>
              </a:ext>
            </a:extLst>
          </a:blip>
          <a:stretch>
            <a:fillRect/>
          </a:stretch>
        </p:blipFill>
        <p:spPr>
          <a:xfrm>
            <a:off x="3864837" y="87086"/>
            <a:ext cx="4462327" cy="4462327"/>
          </a:xfrm>
          <a:prstGeom prst="ellipse">
            <a:avLst/>
          </a:prstGeom>
        </p:spPr>
      </p:pic>
    </p:spTree>
    <p:extLst>
      <p:ext uri="{BB962C8B-B14F-4D97-AF65-F5344CB8AC3E}">
        <p14:creationId xmlns:p14="http://schemas.microsoft.com/office/powerpoint/2010/main" val="1318642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376" y="1901952"/>
            <a:ext cx="11722608" cy="4096512"/>
          </a:xfrm>
        </p:spPr>
        <p:txBody>
          <a:bodyPr>
            <a:normAutofit/>
          </a:bodyPr>
          <a:lstStyle/>
          <a:p>
            <a:pPr marL="0" indent="0">
              <a:buNone/>
            </a:pPr>
            <a:r>
              <a:rPr lang="en-US" sz="2800" dirty="0" err="1" smtClean="0"/>
              <a:t>ni</a:t>
            </a:r>
            <a:r>
              <a:rPr lang="en-US" sz="2800" dirty="0" err="1" smtClean="0">
                <a:solidFill>
                  <a:schemeClr val="accent4"/>
                </a:solidFill>
              </a:rPr>
              <a:t>miigwechiwendam</a:t>
            </a:r>
            <a:r>
              <a:rPr lang="en-US" sz="2800" dirty="0" smtClean="0"/>
              <a:t> </a:t>
            </a:r>
            <a:r>
              <a:rPr lang="en-US" sz="2800" dirty="0" err="1" smtClean="0"/>
              <a:t>ina</a:t>
            </a:r>
            <a:r>
              <a:rPr lang="en-US" sz="2800" dirty="0" smtClean="0"/>
              <a:t>? – Am I grateful?</a:t>
            </a:r>
          </a:p>
          <a:p>
            <a:pPr marL="0" indent="0">
              <a:buNone/>
            </a:pPr>
            <a:r>
              <a:rPr lang="en-US" sz="2800" dirty="0" err="1" smtClean="0"/>
              <a:t>gi</a:t>
            </a:r>
            <a:r>
              <a:rPr lang="en-US" sz="2800" dirty="0" err="1" smtClean="0">
                <a:solidFill>
                  <a:schemeClr val="accent4"/>
                </a:solidFill>
              </a:rPr>
              <a:t>miigwechiwendam</a:t>
            </a:r>
            <a:r>
              <a:rPr lang="en-US" sz="2800" dirty="0" smtClean="0"/>
              <a:t> </a:t>
            </a:r>
            <a:r>
              <a:rPr lang="en-US" sz="2800" dirty="0" err="1" smtClean="0"/>
              <a:t>ina</a:t>
            </a:r>
            <a:r>
              <a:rPr lang="en-US" sz="2800" dirty="0" smtClean="0"/>
              <a:t>? – </a:t>
            </a:r>
            <a:r>
              <a:rPr lang="en-US" sz="2800" dirty="0"/>
              <a:t>A</a:t>
            </a:r>
            <a:r>
              <a:rPr lang="en-US" sz="2800" dirty="0" smtClean="0"/>
              <a:t>re you grateful? </a:t>
            </a:r>
          </a:p>
          <a:p>
            <a:pPr marL="0" indent="0">
              <a:buNone/>
            </a:pPr>
            <a:r>
              <a:rPr lang="en-US" sz="2800" dirty="0" err="1" smtClean="0">
                <a:solidFill>
                  <a:schemeClr val="accent4"/>
                </a:solidFill>
              </a:rPr>
              <a:t>miigwechiwendam</a:t>
            </a:r>
            <a:r>
              <a:rPr lang="en-US" sz="2800" dirty="0" smtClean="0"/>
              <a:t> </a:t>
            </a:r>
            <a:r>
              <a:rPr lang="en-US" sz="2800" dirty="0" err="1" smtClean="0"/>
              <a:t>ina</a:t>
            </a:r>
            <a:r>
              <a:rPr lang="en-US" sz="2800" dirty="0" smtClean="0"/>
              <a:t>? – Is s/he grateful?</a:t>
            </a:r>
          </a:p>
          <a:p>
            <a:pPr marL="0" indent="0">
              <a:buNone/>
            </a:pP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m</a:t>
            </a:r>
            <a:r>
              <a:rPr lang="en-US" sz="2800" dirty="0" err="1" smtClean="0"/>
              <a:t>in</a:t>
            </a:r>
            <a:r>
              <a:rPr lang="en-US" sz="2800" dirty="0" smtClean="0"/>
              <a:t> </a:t>
            </a:r>
            <a:r>
              <a:rPr lang="en-US" sz="2800" dirty="0" err="1" smtClean="0"/>
              <a:t>ina</a:t>
            </a:r>
            <a:r>
              <a:rPr lang="en-US" sz="2800" dirty="0" smtClean="0"/>
              <a:t>? – Are we grateful? </a:t>
            </a:r>
            <a:r>
              <a:rPr lang="en-US" sz="2000" dirty="0"/>
              <a:t>(not including the one spoken to)</a:t>
            </a:r>
          </a:p>
          <a:p>
            <a:pPr marL="0" indent="0">
              <a:buNone/>
            </a:pPr>
            <a:r>
              <a:rPr lang="en-US" sz="2800" dirty="0" err="1" smtClean="0"/>
              <a:t>gi</a:t>
            </a:r>
            <a:r>
              <a:rPr lang="en-US" sz="2800" dirty="0" err="1" smtClean="0">
                <a:solidFill>
                  <a:schemeClr val="accent4"/>
                </a:solidFill>
              </a:rPr>
              <a:t>miigwechiwenda</a:t>
            </a:r>
            <a:r>
              <a:rPr lang="en-US" sz="2800" dirty="0" err="1" smtClean="0"/>
              <a:t>a</a:t>
            </a:r>
            <a:r>
              <a:rPr lang="en-US" sz="2800" dirty="0" err="1" smtClean="0">
                <a:solidFill>
                  <a:schemeClr val="accent4"/>
                </a:solidFill>
              </a:rPr>
              <a:t>m</a:t>
            </a:r>
            <a:r>
              <a:rPr lang="en-US" sz="2800" dirty="0" err="1" smtClean="0"/>
              <a:t>in</a:t>
            </a:r>
            <a:r>
              <a:rPr lang="en-US" sz="2800" dirty="0" smtClean="0"/>
              <a:t> </a:t>
            </a:r>
            <a:r>
              <a:rPr lang="en-US" sz="2800" dirty="0" err="1" smtClean="0"/>
              <a:t>ina</a:t>
            </a:r>
            <a:r>
              <a:rPr lang="en-US" sz="2800" dirty="0" smtClean="0"/>
              <a:t>? – Are we grateful? </a:t>
            </a:r>
            <a:r>
              <a:rPr lang="en-US" sz="2000" dirty="0" smtClean="0"/>
              <a:t>(including the one spoken to)</a:t>
            </a:r>
          </a:p>
          <a:p>
            <a:pPr marL="0" indent="0">
              <a:buNone/>
            </a:pPr>
            <a:r>
              <a:rPr lang="en-US" sz="2800" dirty="0" err="1" smtClean="0"/>
              <a:t>gi</a:t>
            </a:r>
            <a:r>
              <a:rPr lang="en-US" sz="2800" dirty="0" err="1" smtClean="0">
                <a:solidFill>
                  <a:schemeClr val="accent4"/>
                </a:solidFill>
              </a:rPr>
              <a:t>miigwechiwenda</a:t>
            </a:r>
            <a:r>
              <a:rPr lang="en-US" sz="2800" dirty="0" err="1" smtClean="0"/>
              <a:t>a</a:t>
            </a:r>
            <a:r>
              <a:rPr lang="en-US" sz="2800" dirty="0" err="1" smtClean="0">
                <a:solidFill>
                  <a:schemeClr val="accent4"/>
                </a:solidFill>
              </a:rPr>
              <a:t>m</a:t>
            </a:r>
            <a:r>
              <a:rPr lang="en-US" sz="2800" dirty="0" smtClean="0"/>
              <a:t> </a:t>
            </a:r>
            <a:r>
              <a:rPr lang="en-US" sz="2800" dirty="0" err="1" smtClean="0"/>
              <a:t>ina</a:t>
            </a:r>
            <a:r>
              <a:rPr lang="en-US" sz="2800" dirty="0" smtClean="0"/>
              <a:t>? – Are you all grateful?</a:t>
            </a:r>
          </a:p>
          <a:p>
            <a:pPr marL="0" indent="0">
              <a:buNone/>
            </a:pPr>
            <a:r>
              <a:rPr lang="en-US" sz="2800" dirty="0" err="1" smtClean="0">
                <a:solidFill>
                  <a:schemeClr val="accent4"/>
                </a:solidFill>
              </a:rPr>
              <a:t>miigwechiwendam</a:t>
            </a:r>
            <a:r>
              <a:rPr lang="en-US" sz="2800" dirty="0" err="1" smtClean="0"/>
              <a:t>oog</a:t>
            </a:r>
            <a:r>
              <a:rPr lang="en-US" sz="2800" dirty="0" smtClean="0"/>
              <a:t> </a:t>
            </a:r>
            <a:r>
              <a:rPr lang="en-US" sz="2800" dirty="0" err="1" smtClean="0"/>
              <a:t>ina</a:t>
            </a:r>
            <a:r>
              <a:rPr lang="en-US" sz="2800" dirty="0" smtClean="0"/>
              <a:t>? – Are they grateful? </a:t>
            </a:r>
          </a:p>
        </p:txBody>
      </p:sp>
      <p:sp>
        <p:nvSpPr>
          <p:cNvPr id="8" name="Rectangle 7"/>
          <p:cNvSpPr/>
          <p:nvPr/>
        </p:nvSpPr>
        <p:spPr>
          <a:xfrm>
            <a:off x="1452154" y="866894"/>
            <a:ext cx="8864030" cy="646331"/>
          </a:xfrm>
          <a:prstGeom prst="rect">
            <a:avLst/>
          </a:prstGeom>
        </p:spPr>
        <p:txBody>
          <a:bodyPr wrap="none">
            <a:spAutoFit/>
          </a:bodyPr>
          <a:lstStyle/>
          <a:p>
            <a:pPr algn="ctr"/>
            <a:r>
              <a:rPr lang="en-US" sz="3600" dirty="0" smtClean="0"/>
              <a:t>A Form Yes/No Questions of </a:t>
            </a:r>
            <a:r>
              <a:rPr lang="en-US" sz="3600" dirty="0" err="1" smtClean="0"/>
              <a:t>miigwechiwendam</a:t>
            </a:r>
            <a:endParaRPr lang="en-US" sz="36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
        <p:nvSpPr>
          <p:cNvPr id="2" name="Rectangle 1"/>
          <p:cNvSpPr/>
          <p:nvPr/>
        </p:nvSpPr>
        <p:spPr>
          <a:xfrm>
            <a:off x="347472" y="5865420"/>
            <a:ext cx="11365992" cy="646331"/>
          </a:xfrm>
          <a:prstGeom prst="rect">
            <a:avLst/>
          </a:prstGeom>
        </p:spPr>
        <p:txBody>
          <a:bodyPr wrap="square">
            <a:spAutoFit/>
          </a:bodyPr>
          <a:lstStyle/>
          <a:p>
            <a:r>
              <a:rPr lang="en-CA" u="sng" dirty="0" smtClean="0"/>
              <a:t>Asking a yes/no question:</a:t>
            </a:r>
            <a:r>
              <a:rPr lang="en-CA" dirty="0" smtClean="0"/>
              <a:t> Use </a:t>
            </a:r>
            <a:r>
              <a:rPr lang="en-CA" i="1" dirty="0" err="1"/>
              <a:t>ina</a:t>
            </a:r>
            <a:r>
              <a:rPr lang="en-CA" dirty="0"/>
              <a:t> when the preceding word ends in a consonant and use </a:t>
            </a:r>
            <a:r>
              <a:rPr lang="en-CA" i="1" dirty="0"/>
              <a:t>na</a:t>
            </a:r>
            <a:r>
              <a:rPr lang="en-CA" dirty="0"/>
              <a:t> when the preceding word ends in a vowel. </a:t>
            </a:r>
            <a:r>
              <a:rPr lang="en-CA" dirty="0" smtClean="0"/>
              <a:t>You can only put </a:t>
            </a:r>
            <a:r>
              <a:rPr lang="en-CA" dirty="0" err="1" smtClean="0"/>
              <a:t>ina</a:t>
            </a:r>
            <a:r>
              <a:rPr lang="en-CA" dirty="0" smtClean="0"/>
              <a:t>/na in the second position of a sentence – it is always the second word.</a:t>
            </a:r>
            <a:endParaRPr lang="en-CA" dirty="0"/>
          </a:p>
        </p:txBody>
      </p:sp>
    </p:spTree>
    <p:extLst>
      <p:ext uri="{BB962C8B-B14F-4D97-AF65-F5344CB8AC3E}">
        <p14:creationId xmlns:p14="http://schemas.microsoft.com/office/powerpoint/2010/main" val="177770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472" y="1901952"/>
            <a:ext cx="10735056" cy="4096512"/>
          </a:xfrm>
        </p:spPr>
        <p:txBody>
          <a:bodyPr>
            <a:normAutofit/>
          </a:bodyPr>
          <a:lstStyle/>
          <a:p>
            <a:pPr marL="0" indent="0" algn="ctr">
              <a:buNone/>
            </a:pPr>
            <a:r>
              <a:rPr lang="en-US" sz="2800" dirty="0" smtClean="0"/>
              <a:t>Aaniin dash </a:t>
            </a:r>
            <a:r>
              <a:rPr lang="en-US" sz="2800" dirty="0" err="1" smtClean="0"/>
              <a:t>wenji</a:t>
            </a:r>
            <a:r>
              <a:rPr lang="en-US" sz="2800" dirty="0" smtClean="0"/>
              <a:t>-</a:t>
            </a:r>
            <a:r>
              <a:rPr lang="en-US" sz="2800" dirty="0" smtClean="0">
                <a:solidFill>
                  <a:schemeClr val="accent4"/>
                </a:solidFill>
              </a:rPr>
              <a:t>miigwechiwendam</a:t>
            </a:r>
            <a:r>
              <a:rPr lang="en-US" sz="2800" dirty="0" smtClean="0"/>
              <a:t>an? – Why are you thankful?</a:t>
            </a:r>
            <a:endParaRPr lang="en-US" sz="2800" dirty="0"/>
          </a:p>
          <a:p>
            <a:pPr marL="0" indent="0">
              <a:buNone/>
            </a:pPr>
            <a:r>
              <a:rPr lang="en-US" sz="2800" dirty="0" smtClean="0"/>
              <a:t>Let’s express gratitude for different types of weather which are vii type verbs.</a:t>
            </a:r>
          </a:p>
          <a:p>
            <a:pPr marL="0" indent="0">
              <a:buNone/>
            </a:pPr>
            <a:r>
              <a:rPr lang="en-US" sz="2800" dirty="0" smtClean="0"/>
              <a:t>Pattern:	</a:t>
            </a:r>
            <a:r>
              <a:rPr lang="en-US" sz="2800" dirty="0" err="1" smtClean="0"/>
              <a:t>Ni</a:t>
            </a:r>
            <a:r>
              <a:rPr lang="en-US" sz="2800" dirty="0" err="1" smtClean="0">
                <a:solidFill>
                  <a:schemeClr val="accent4"/>
                </a:solidFill>
              </a:rPr>
              <a:t>miigwechiwendam</a:t>
            </a:r>
            <a:r>
              <a:rPr lang="en-US" sz="2800" dirty="0" smtClean="0"/>
              <a:t> ___________g/k.</a:t>
            </a:r>
          </a:p>
          <a:p>
            <a:pPr marL="0" indent="0">
              <a:buNone/>
            </a:pPr>
            <a:r>
              <a:rPr lang="en-US" sz="2800" dirty="0"/>
              <a:t>	</a:t>
            </a:r>
            <a:r>
              <a:rPr lang="en-US" sz="2800" dirty="0" smtClean="0"/>
              <a:t>	</a:t>
            </a:r>
            <a:r>
              <a:rPr lang="en-US" sz="2800" dirty="0" err="1" smtClean="0"/>
              <a:t>Ni</a:t>
            </a:r>
            <a:r>
              <a:rPr lang="en-US" sz="2800" dirty="0" err="1" smtClean="0">
                <a:solidFill>
                  <a:schemeClr val="accent4"/>
                </a:solidFill>
              </a:rPr>
              <a:t>miigwechiwendam</a:t>
            </a:r>
            <a:r>
              <a:rPr lang="en-US" sz="2800" dirty="0" smtClean="0"/>
              <a:t> </a:t>
            </a:r>
            <a:r>
              <a:rPr lang="en-US" sz="2800" u="sng" dirty="0" err="1" smtClean="0"/>
              <a:t>gimiwan</a:t>
            </a:r>
            <a:r>
              <a:rPr lang="en-US" sz="2800" dirty="0" err="1" smtClean="0"/>
              <a:t>g</a:t>
            </a:r>
            <a:r>
              <a:rPr lang="en-US" sz="2800" dirty="0" smtClean="0"/>
              <a:t>. </a:t>
            </a:r>
            <a:r>
              <a:rPr lang="en-US" sz="2800" dirty="0"/>
              <a:t/>
            </a:r>
            <a:br>
              <a:rPr lang="en-US" sz="2800" dirty="0"/>
            </a:br>
            <a:r>
              <a:rPr lang="en-US" sz="2800" dirty="0" smtClean="0"/>
              <a:t>		</a:t>
            </a:r>
            <a:r>
              <a:rPr lang="en-US" sz="2800" dirty="0" err="1" smtClean="0"/>
              <a:t>Ni</a:t>
            </a:r>
            <a:r>
              <a:rPr lang="en-US" sz="2800" dirty="0" err="1" smtClean="0">
                <a:solidFill>
                  <a:schemeClr val="accent4"/>
                </a:solidFill>
              </a:rPr>
              <a:t>miigwechiwendam</a:t>
            </a:r>
            <a:r>
              <a:rPr lang="en-US" sz="2800" dirty="0" smtClean="0"/>
              <a:t> </a:t>
            </a:r>
            <a:r>
              <a:rPr lang="en-US" sz="2800" u="sng" dirty="0" err="1" smtClean="0"/>
              <a:t>zoogipon</a:t>
            </a:r>
            <a:r>
              <a:rPr lang="en-US" sz="2800" dirty="0" err="1" smtClean="0"/>
              <a:t>g</a:t>
            </a:r>
            <a:r>
              <a:rPr lang="en-US" sz="2800" dirty="0" smtClean="0"/>
              <a:t>.</a:t>
            </a:r>
            <a:br>
              <a:rPr lang="en-US" sz="2800" dirty="0" smtClean="0"/>
            </a:br>
            <a:r>
              <a:rPr lang="en-US" sz="2800" dirty="0" smtClean="0"/>
              <a:t>		</a:t>
            </a:r>
            <a:r>
              <a:rPr lang="en-US" sz="2800" dirty="0" err="1" smtClean="0"/>
              <a:t>Ni</a:t>
            </a:r>
            <a:r>
              <a:rPr lang="en-US" sz="2800" dirty="0" err="1" smtClean="0">
                <a:solidFill>
                  <a:schemeClr val="accent4"/>
                </a:solidFill>
              </a:rPr>
              <a:t>miigwechiwendam</a:t>
            </a:r>
            <a:r>
              <a:rPr lang="en-US" sz="2800" dirty="0" smtClean="0"/>
              <a:t> </a:t>
            </a:r>
            <a:r>
              <a:rPr lang="en-US" sz="2800" u="sng" dirty="0" err="1" smtClean="0"/>
              <a:t>awanibiisaamaga</a:t>
            </a:r>
            <a:r>
              <a:rPr lang="en-US" sz="2800" dirty="0" err="1" smtClean="0"/>
              <a:t>k</a:t>
            </a:r>
            <a:r>
              <a:rPr lang="en-US" sz="2800" dirty="0" smtClean="0"/>
              <a:t>.</a:t>
            </a:r>
            <a:br>
              <a:rPr lang="en-US" sz="2800" dirty="0" smtClean="0"/>
            </a:br>
            <a:r>
              <a:rPr lang="en-US" sz="2800" dirty="0" smtClean="0"/>
              <a:t>		</a:t>
            </a:r>
            <a:r>
              <a:rPr lang="en-US" sz="2800" dirty="0" err="1" smtClean="0"/>
              <a:t>Ni</a:t>
            </a:r>
            <a:r>
              <a:rPr lang="en-US" sz="2800" dirty="0" err="1" smtClean="0">
                <a:solidFill>
                  <a:schemeClr val="accent4"/>
                </a:solidFill>
              </a:rPr>
              <a:t>miigwechiwendam</a:t>
            </a:r>
            <a:r>
              <a:rPr lang="en-US" sz="2800" dirty="0" smtClean="0"/>
              <a:t> </a:t>
            </a:r>
            <a:r>
              <a:rPr lang="en-US" sz="2800" u="sng" dirty="0" err="1" smtClean="0"/>
              <a:t>zaagaate</a:t>
            </a:r>
            <a:r>
              <a:rPr lang="en-US" sz="2800" dirty="0" err="1" smtClean="0"/>
              <a:t>g</a:t>
            </a:r>
            <a:r>
              <a:rPr lang="en-US" sz="2800" dirty="0" smtClean="0"/>
              <a:t>.</a:t>
            </a:r>
          </a:p>
        </p:txBody>
      </p:sp>
      <p:sp>
        <p:nvSpPr>
          <p:cNvPr id="8" name="Rectangle 7"/>
          <p:cNvSpPr/>
          <p:nvPr/>
        </p:nvSpPr>
        <p:spPr>
          <a:xfrm>
            <a:off x="1754292" y="866894"/>
            <a:ext cx="8259762" cy="646331"/>
          </a:xfrm>
          <a:prstGeom prst="rect">
            <a:avLst/>
          </a:prstGeom>
        </p:spPr>
        <p:txBody>
          <a:bodyPr wrap="none">
            <a:spAutoFit/>
          </a:bodyPr>
          <a:lstStyle/>
          <a:p>
            <a:pPr algn="ctr"/>
            <a:r>
              <a:rPr lang="en-US" sz="3600" dirty="0" smtClean="0"/>
              <a:t>A Form of </a:t>
            </a:r>
            <a:r>
              <a:rPr lang="en-US" sz="3600" dirty="0" err="1" smtClean="0"/>
              <a:t>miigwechiwendam</a:t>
            </a:r>
            <a:r>
              <a:rPr lang="en-US" sz="3600" dirty="0" smtClean="0"/>
              <a:t> with B Form vii</a:t>
            </a:r>
            <a:endParaRPr lang="en-US" sz="36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127596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Gojitoon</a:t>
            </a:r>
            <a:r>
              <a:rPr lang="en-US" dirty="0" smtClean="0"/>
              <a:t> - try it</a:t>
            </a:r>
            <a:endParaRPr lang="en-CA" dirty="0"/>
          </a:p>
        </p:txBody>
      </p:sp>
      <p:sp>
        <p:nvSpPr>
          <p:cNvPr id="3" name="Content Placeholder 2"/>
          <p:cNvSpPr>
            <a:spLocks noGrp="1"/>
          </p:cNvSpPr>
          <p:nvPr>
            <p:ph idx="1"/>
          </p:nvPr>
        </p:nvSpPr>
        <p:spPr/>
        <p:txBody>
          <a:bodyPr>
            <a:normAutofit/>
          </a:bodyPr>
          <a:lstStyle/>
          <a:p>
            <a:pPr marL="457200" indent="-457200">
              <a:buAutoNum type="arabicPeriod"/>
            </a:pPr>
            <a:r>
              <a:rPr lang="en-US" sz="2800" dirty="0" err="1" smtClean="0"/>
              <a:t>Gi</a:t>
            </a:r>
            <a:r>
              <a:rPr lang="en-US" sz="2800" dirty="0" err="1" smtClean="0">
                <a:solidFill>
                  <a:schemeClr val="accent4"/>
                </a:solidFill>
              </a:rPr>
              <a:t>miigwechiwendam</a:t>
            </a:r>
            <a:r>
              <a:rPr lang="en-US" sz="2800" dirty="0" smtClean="0"/>
              <a:t> </a:t>
            </a:r>
            <a:r>
              <a:rPr lang="en-US" sz="2800" dirty="0" err="1" smtClean="0"/>
              <a:t>ina</a:t>
            </a:r>
            <a:r>
              <a:rPr lang="en-US" sz="2800" dirty="0" smtClean="0"/>
              <a:t>?</a:t>
            </a:r>
            <a:br>
              <a:rPr lang="en-US" sz="2800" dirty="0" smtClean="0"/>
            </a:br>
            <a:r>
              <a:rPr lang="en-US" sz="2800" dirty="0" smtClean="0"/>
              <a:t>Are you grateful?</a:t>
            </a:r>
          </a:p>
          <a:p>
            <a:pPr marL="457200" indent="-457200">
              <a:buAutoNum type="arabicPeriod"/>
            </a:pPr>
            <a:r>
              <a:rPr lang="en-US" sz="2800" dirty="0" err="1" smtClean="0"/>
              <a:t>Ni</a:t>
            </a:r>
            <a:r>
              <a:rPr lang="en-US" sz="2800" dirty="0" err="1" smtClean="0">
                <a:solidFill>
                  <a:schemeClr val="accent4"/>
                </a:solidFill>
              </a:rPr>
              <a:t>miigwechiwendam</a:t>
            </a:r>
            <a:r>
              <a:rPr lang="en-US" sz="2800" dirty="0" smtClean="0"/>
              <a:t>.</a:t>
            </a:r>
            <a:br>
              <a:rPr lang="en-US" sz="2800" dirty="0" smtClean="0"/>
            </a:br>
            <a:r>
              <a:rPr lang="en-US" sz="2800" dirty="0" smtClean="0"/>
              <a:t>I am grateful.</a:t>
            </a:r>
          </a:p>
          <a:p>
            <a:pPr marL="457200" indent="-457200">
              <a:buAutoNum type="arabicPeriod"/>
            </a:pPr>
            <a:r>
              <a:rPr lang="en-US" sz="2800" dirty="0" smtClean="0"/>
              <a:t>Aaniin dash </a:t>
            </a:r>
            <a:r>
              <a:rPr lang="en-US" sz="2800" dirty="0" err="1" smtClean="0"/>
              <a:t>wenji</a:t>
            </a:r>
            <a:r>
              <a:rPr lang="en-US" sz="2800" dirty="0" smtClean="0"/>
              <a:t>-</a:t>
            </a:r>
            <a:r>
              <a:rPr lang="en-US" sz="2800" dirty="0" smtClean="0">
                <a:solidFill>
                  <a:schemeClr val="accent4"/>
                </a:solidFill>
              </a:rPr>
              <a:t>miigwechiwendam</a:t>
            </a:r>
            <a:r>
              <a:rPr lang="en-US" sz="2800" dirty="0" smtClean="0"/>
              <a:t>an?</a:t>
            </a:r>
            <a:br>
              <a:rPr lang="en-US" sz="2800" dirty="0" smtClean="0"/>
            </a:br>
            <a:r>
              <a:rPr lang="en-US" sz="2800" dirty="0" smtClean="0"/>
              <a:t>Why are you grateful?</a:t>
            </a:r>
          </a:p>
          <a:p>
            <a:pPr marL="457200" indent="-457200">
              <a:buAutoNum type="arabicPeriod"/>
            </a:pPr>
            <a:r>
              <a:rPr lang="en-US" sz="2800" dirty="0" err="1" smtClean="0"/>
              <a:t>Ni</a:t>
            </a:r>
            <a:r>
              <a:rPr lang="en-US" sz="2800" dirty="0" err="1" smtClean="0">
                <a:solidFill>
                  <a:schemeClr val="accent4"/>
                </a:solidFill>
              </a:rPr>
              <a:t>miigwechiwendam</a:t>
            </a:r>
            <a:r>
              <a:rPr lang="en-US" sz="2800" dirty="0" smtClean="0"/>
              <a:t> gii-</a:t>
            </a:r>
            <a:r>
              <a:rPr lang="en-US" sz="2800" u="sng" dirty="0" err="1" smtClean="0"/>
              <a:t>kimiwan</a:t>
            </a:r>
            <a:r>
              <a:rPr lang="en-US" sz="2800" dirty="0" err="1" smtClean="0"/>
              <a:t>g</a:t>
            </a:r>
            <a:r>
              <a:rPr lang="en-US" sz="2800" dirty="0" smtClean="0"/>
              <a:t> </a:t>
            </a:r>
            <a:r>
              <a:rPr lang="en-US" sz="2800" dirty="0" err="1" smtClean="0"/>
              <a:t>noongom</a:t>
            </a:r>
            <a:r>
              <a:rPr lang="en-US" sz="2800" dirty="0" smtClean="0"/>
              <a:t>.</a:t>
            </a:r>
            <a:br>
              <a:rPr lang="en-US" sz="2800" dirty="0" smtClean="0"/>
            </a:br>
            <a:r>
              <a:rPr lang="en-US" sz="2800" dirty="0" smtClean="0"/>
              <a:t>I am grateful that it was </a:t>
            </a:r>
            <a:r>
              <a:rPr lang="en-US" sz="2800" u="sng" dirty="0" smtClean="0"/>
              <a:t>raining</a:t>
            </a:r>
            <a:r>
              <a:rPr lang="en-US" sz="2800" dirty="0" smtClean="0"/>
              <a:t> today.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695169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472" y="1901952"/>
            <a:ext cx="10735056" cy="4096512"/>
          </a:xfrm>
        </p:spPr>
        <p:txBody>
          <a:bodyPr>
            <a:normAutofit/>
          </a:bodyPr>
          <a:lstStyle/>
          <a:p>
            <a:pPr marL="0" indent="0" algn="ctr">
              <a:buNone/>
            </a:pPr>
            <a:r>
              <a:rPr lang="en-US" sz="2800" dirty="0" smtClean="0"/>
              <a:t>Aaniin dash </a:t>
            </a:r>
            <a:r>
              <a:rPr lang="en-US" sz="2800" dirty="0" err="1" smtClean="0"/>
              <a:t>wenji</a:t>
            </a:r>
            <a:r>
              <a:rPr lang="en-US" sz="2800" dirty="0" smtClean="0"/>
              <a:t>-</a:t>
            </a:r>
            <a:r>
              <a:rPr lang="en-US" sz="2800" dirty="0" smtClean="0">
                <a:solidFill>
                  <a:schemeClr val="accent4"/>
                </a:solidFill>
              </a:rPr>
              <a:t>miigwechiwendam</a:t>
            </a:r>
            <a:r>
              <a:rPr lang="en-US" sz="2800" dirty="0" smtClean="0"/>
              <a:t>an? – Why are you thankful?</a:t>
            </a:r>
            <a:endParaRPr lang="en-US" sz="2800" dirty="0"/>
          </a:p>
          <a:p>
            <a:pPr marL="0" indent="0">
              <a:buNone/>
            </a:pPr>
            <a:r>
              <a:rPr lang="en-US" sz="2800" dirty="0" smtClean="0"/>
              <a:t>Let’s express gratitude for different activities that we did today.</a:t>
            </a:r>
          </a:p>
          <a:p>
            <a:pPr marL="0" indent="0">
              <a:buNone/>
            </a:pPr>
            <a:r>
              <a:rPr lang="en-US" sz="2800" dirty="0" smtClean="0"/>
              <a:t>Pattern:	</a:t>
            </a:r>
            <a:r>
              <a:rPr lang="en-US" sz="2800" dirty="0" err="1" smtClean="0"/>
              <a:t>Ni</a:t>
            </a:r>
            <a:r>
              <a:rPr lang="en-US" sz="2800" dirty="0" err="1" smtClean="0">
                <a:solidFill>
                  <a:schemeClr val="accent4"/>
                </a:solidFill>
              </a:rPr>
              <a:t>miigwechiwendam</a:t>
            </a:r>
            <a:r>
              <a:rPr lang="en-US" sz="2800" dirty="0" smtClean="0"/>
              <a:t> gii-___________</a:t>
            </a:r>
            <a:r>
              <a:rPr lang="en-US" sz="2800" dirty="0" err="1" smtClean="0"/>
              <a:t>yaan</a:t>
            </a:r>
            <a:r>
              <a:rPr lang="en-US" sz="2800" dirty="0" smtClean="0"/>
              <a:t>/</a:t>
            </a:r>
            <a:r>
              <a:rPr lang="en-US" sz="2800" dirty="0" err="1" smtClean="0"/>
              <a:t>aan</a:t>
            </a:r>
            <a:r>
              <a:rPr lang="en-US" sz="2800" dirty="0" smtClean="0"/>
              <a:t>.</a:t>
            </a:r>
          </a:p>
          <a:p>
            <a:pPr marL="0" indent="0">
              <a:buNone/>
            </a:pPr>
            <a:r>
              <a:rPr lang="en-US" sz="2800" dirty="0"/>
              <a:t>	</a:t>
            </a:r>
            <a:r>
              <a:rPr lang="en-US" sz="2800" dirty="0" smtClean="0"/>
              <a:t>	</a:t>
            </a:r>
            <a:r>
              <a:rPr lang="en-US" sz="2800" dirty="0" err="1" smtClean="0"/>
              <a:t>Ni</a:t>
            </a:r>
            <a:r>
              <a:rPr lang="en-US" sz="2800" dirty="0" err="1" smtClean="0">
                <a:solidFill>
                  <a:schemeClr val="accent4"/>
                </a:solidFill>
              </a:rPr>
              <a:t>miigwechiwendam</a:t>
            </a:r>
            <a:r>
              <a:rPr lang="en-US" sz="2800" dirty="0" smtClean="0"/>
              <a:t> gii-</a:t>
            </a:r>
            <a:r>
              <a:rPr lang="en-US" sz="2800" u="sng" dirty="0" err="1" smtClean="0"/>
              <a:t>koshkozi</a:t>
            </a:r>
            <a:r>
              <a:rPr lang="en-US" sz="2800" dirty="0" err="1" smtClean="0"/>
              <a:t>yaan</a:t>
            </a:r>
            <a:r>
              <a:rPr lang="en-US" sz="2800" dirty="0" smtClean="0"/>
              <a:t>.</a:t>
            </a:r>
            <a:r>
              <a:rPr lang="en-US" sz="2800" dirty="0"/>
              <a:t/>
            </a:r>
            <a:br>
              <a:rPr lang="en-US" sz="2800" dirty="0"/>
            </a:br>
            <a:r>
              <a:rPr lang="en-US" sz="2800" dirty="0" smtClean="0"/>
              <a:t>		</a:t>
            </a:r>
            <a:r>
              <a:rPr lang="en-US" sz="2800" dirty="0" err="1" smtClean="0"/>
              <a:t>Ni</a:t>
            </a:r>
            <a:r>
              <a:rPr lang="en-US" sz="2800" dirty="0" err="1" smtClean="0">
                <a:solidFill>
                  <a:schemeClr val="accent4"/>
                </a:solidFill>
              </a:rPr>
              <a:t>miigwechiwendam</a:t>
            </a:r>
            <a:r>
              <a:rPr lang="en-US" sz="2800" dirty="0" smtClean="0"/>
              <a:t> gii-</a:t>
            </a:r>
            <a:r>
              <a:rPr lang="en-US" sz="2800" u="sng" dirty="0" err="1" smtClean="0"/>
              <a:t>wiisini</a:t>
            </a:r>
            <a:r>
              <a:rPr lang="en-US" sz="2800" dirty="0" err="1" smtClean="0"/>
              <a:t>yaan</a:t>
            </a:r>
            <a:r>
              <a:rPr lang="en-US" sz="2800" dirty="0"/>
              <a:t>.</a:t>
            </a:r>
            <a:r>
              <a:rPr lang="en-US" sz="2800" dirty="0" smtClean="0"/>
              <a:t/>
            </a:r>
            <a:br>
              <a:rPr lang="en-US" sz="2800" dirty="0" smtClean="0"/>
            </a:br>
            <a:r>
              <a:rPr lang="en-US" sz="2800" dirty="0" smtClean="0"/>
              <a:t>		</a:t>
            </a:r>
            <a:r>
              <a:rPr lang="en-US" sz="2800" dirty="0" err="1" smtClean="0"/>
              <a:t>Ni</a:t>
            </a:r>
            <a:r>
              <a:rPr lang="en-US" sz="2800" dirty="0" err="1" smtClean="0">
                <a:solidFill>
                  <a:schemeClr val="accent4"/>
                </a:solidFill>
              </a:rPr>
              <a:t>miigwechiwendam</a:t>
            </a:r>
            <a:r>
              <a:rPr lang="en-US" sz="2800" dirty="0" smtClean="0"/>
              <a:t> gii-</a:t>
            </a:r>
            <a:r>
              <a:rPr lang="en-US" sz="2800" u="sng" dirty="0" err="1" smtClean="0"/>
              <a:t>anishinaabemo</a:t>
            </a:r>
            <a:r>
              <a:rPr lang="en-US" sz="2800" dirty="0" err="1" smtClean="0"/>
              <a:t>yaan</a:t>
            </a:r>
            <a:r>
              <a:rPr lang="en-US" sz="2800" dirty="0" smtClean="0"/>
              <a:t>.</a:t>
            </a:r>
            <a:br>
              <a:rPr lang="en-US" sz="2800" dirty="0" smtClean="0"/>
            </a:br>
            <a:r>
              <a:rPr lang="en-US" sz="2800" dirty="0" smtClean="0"/>
              <a:t>		</a:t>
            </a:r>
            <a:r>
              <a:rPr lang="en-US" sz="2800" dirty="0" err="1" smtClean="0"/>
              <a:t>Ni</a:t>
            </a:r>
            <a:r>
              <a:rPr lang="en-US" sz="2800" dirty="0" err="1" smtClean="0">
                <a:solidFill>
                  <a:schemeClr val="accent4"/>
                </a:solidFill>
              </a:rPr>
              <a:t>miigwechiwendam</a:t>
            </a:r>
            <a:r>
              <a:rPr lang="en-US" sz="2800" dirty="0" smtClean="0"/>
              <a:t> gii-</a:t>
            </a:r>
            <a:r>
              <a:rPr lang="en-US" sz="2800" u="sng" dirty="0" err="1" smtClean="0"/>
              <a:t>jiikendam</a:t>
            </a:r>
            <a:r>
              <a:rPr lang="en-US" sz="2800" dirty="0" err="1" smtClean="0"/>
              <a:t>aan</a:t>
            </a:r>
            <a:r>
              <a:rPr lang="en-US" sz="2800" dirty="0" smtClean="0"/>
              <a:t>.</a:t>
            </a:r>
          </a:p>
        </p:txBody>
      </p:sp>
      <p:sp>
        <p:nvSpPr>
          <p:cNvPr id="8" name="Rectangle 7"/>
          <p:cNvSpPr/>
          <p:nvPr/>
        </p:nvSpPr>
        <p:spPr>
          <a:xfrm>
            <a:off x="1681965" y="866894"/>
            <a:ext cx="8404417" cy="646331"/>
          </a:xfrm>
          <a:prstGeom prst="rect">
            <a:avLst/>
          </a:prstGeom>
        </p:spPr>
        <p:txBody>
          <a:bodyPr wrap="none">
            <a:spAutoFit/>
          </a:bodyPr>
          <a:lstStyle/>
          <a:p>
            <a:pPr algn="ctr"/>
            <a:r>
              <a:rPr lang="en-US" sz="3600" dirty="0" smtClean="0"/>
              <a:t>A Form of </a:t>
            </a:r>
            <a:r>
              <a:rPr lang="en-US" sz="3600" dirty="0" err="1" smtClean="0"/>
              <a:t>miigwechiwendam</a:t>
            </a:r>
            <a:r>
              <a:rPr lang="en-US" sz="3600" dirty="0" smtClean="0"/>
              <a:t> with B Form </a:t>
            </a:r>
            <a:r>
              <a:rPr lang="en-US" sz="3600" dirty="0" err="1" smtClean="0"/>
              <a:t>vai</a:t>
            </a:r>
            <a:endParaRPr lang="en-US" sz="36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4286806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Gojitoon</a:t>
            </a:r>
            <a:r>
              <a:rPr lang="en-US" dirty="0" smtClean="0"/>
              <a:t> - try it</a:t>
            </a:r>
            <a:endParaRPr lang="en-CA" dirty="0"/>
          </a:p>
        </p:txBody>
      </p:sp>
      <p:sp>
        <p:nvSpPr>
          <p:cNvPr id="3" name="Content Placeholder 2"/>
          <p:cNvSpPr>
            <a:spLocks noGrp="1"/>
          </p:cNvSpPr>
          <p:nvPr>
            <p:ph idx="1"/>
          </p:nvPr>
        </p:nvSpPr>
        <p:spPr>
          <a:xfrm>
            <a:off x="1024128" y="1847088"/>
            <a:ext cx="10762488" cy="4818888"/>
          </a:xfrm>
        </p:spPr>
        <p:txBody>
          <a:bodyPr>
            <a:normAutofit fontScale="92500" lnSpcReduction="10000"/>
          </a:bodyPr>
          <a:lstStyle/>
          <a:p>
            <a:pPr marL="457200" indent="-457200">
              <a:buAutoNum type="arabicPeriod"/>
            </a:pPr>
            <a:r>
              <a:rPr lang="en-US" sz="3200" dirty="0" err="1" smtClean="0"/>
              <a:t>Gi</a:t>
            </a:r>
            <a:r>
              <a:rPr lang="en-US" sz="3200" dirty="0" err="1" smtClean="0">
                <a:solidFill>
                  <a:schemeClr val="accent4"/>
                </a:solidFill>
              </a:rPr>
              <a:t>miigwechiwendam</a:t>
            </a:r>
            <a:r>
              <a:rPr lang="en-US" sz="3200" dirty="0" smtClean="0"/>
              <a:t> </a:t>
            </a:r>
            <a:r>
              <a:rPr lang="en-US" sz="3200" dirty="0" err="1" smtClean="0"/>
              <a:t>ina</a:t>
            </a:r>
            <a:r>
              <a:rPr lang="en-US" sz="3200" dirty="0" smtClean="0"/>
              <a:t>?</a:t>
            </a:r>
            <a:br>
              <a:rPr lang="en-US" sz="3200" dirty="0" smtClean="0"/>
            </a:br>
            <a:r>
              <a:rPr lang="en-US" sz="3200" dirty="0" smtClean="0"/>
              <a:t>Are you grateful?</a:t>
            </a:r>
          </a:p>
          <a:p>
            <a:pPr marL="457200" indent="-457200">
              <a:buAutoNum type="arabicPeriod"/>
            </a:pPr>
            <a:r>
              <a:rPr lang="en-US" sz="3200" dirty="0" err="1" smtClean="0"/>
              <a:t>Ni</a:t>
            </a:r>
            <a:r>
              <a:rPr lang="en-US" sz="3200" dirty="0" err="1" smtClean="0">
                <a:solidFill>
                  <a:schemeClr val="accent4"/>
                </a:solidFill>
              </a:rPr>
              <a:t>miigwechiwendam</a:t>
            </a:r>
            <a:r>
              <a:rPr lang="en-US" sz="3200" dirty="0" smtClean="0"/>
              <a:t>.</a:t>
            </a:r>
            <a:br>
              <a:rPr lang="en-US" sz="3200" dirty="0" smtClean="0"/>
            </a:br>
            <a:r>
              <a:rPr lang="en-US" sz="3200" dirty="0" smtClean="0"/>
              <a:t>I am grateful.</a:t>
            </a:r>
          </a:p>
          <a:p>
            <a:pPr marL="457200" indent="-457200">
              <a:buAutoNum type="arabicPeriod"/>
            </a:pPr>
            <a:r>
              <a:rPr lang="en-US" sz="3200" dirty="0" smtClean="0"/>
              <a:t>Aaniin dash </a:t>
            </a:r>
            <a:r>
              <a:rPr lang="en-US" sz="3200" dirty="0" err="1" smtClean="0"/>
              <a:t>wenji</a:t>
            </a:r>
            <a:r>
              <a:rPr lang="en-US" sz="3200" dirty="0" smtClean="0"/>
              <a:t>-</a:t>
            </a:r>
            <a:r>
              <a:rPr lang="en-US" sz="3200" dirty="0" smtClean="0">
                <a:solidFill>
                  <a:schemeClr val="accent4"/>
                </a:solidFill>
              </a:rPr>
              <a:t>miigwechiwendam</a:t>
            </a:r>
            <a:r>
              <a:rPr lang="en-US" sz="3200" dirty="0" smtClean="0"/>
              <a:t>an?</a:t>
            </a:r>
            <a:br>
              <a:rPr lang="en-US" sz="3200" dirty="0" smtClean="0"/>
            </a:br>
            <a:r>
              <a:rPr lang="en-US" sz="3200" dirty="0" smtClean="0"/>
              <a:t>Why are you grateful?</a:t>
            </a:r>
          </a:p>
          <a:p>
            <a:pPr marL="457200" indent="-457200">
              <a:buAutoNum type="arabicPeriod"/>
            </a:pPr>
            <a:r>
              <a:rPr lang="en-US" sz="3200" dirty="0" err="1" smtClean="0"/>
              <a:t>Ni</a:t>
            </a:r>
            <a:r>
              <a:rPr lang="en-US" sz="3200" dirty="0" err="1" smtClean="0">
                <a:solidFill>
                  <a:schemeClr val="accent4"/>
                </a:solidFill>
              </a:rPr>
              <a:t>miigwechiwendam</a:t>
            </a:r>
            <a:r>
              <a:rPr lang="en-US" sz="3200" dirty="0" smtClean="0"/>
              <a:t> gii-</a:t>
            </a:r>
            <a:r>
              <a:rPr lang="en-US" sz="3200" u="sng" dirty="0" err="1" smtClean="0"/>
              <a:t>biijibizo</a:t>
            </a:r>
            <a:r>
              <a:rPr lang="en-US" sz="3200" dirty="0" err="1" smtClean="0"/>
              <a:t>yaan</a:t>
            </a:r>
            <a:r>
              <a:rPr lang="en-US" sz="3200" dirty="0" smtClean="0"/>
              <a:t> </a:t>
            </a:r>
            <a:r>
              <a:rPr lang="en-US" sz="3200" dirty="0" err="1" smtClean="0"/>
              <a:t>noongom</a:t>
            </a:r>
            <a:r>
              <a:rPr lang="en-US" sz="3200" dirty="0" smtClean="0"/>
              <a:t>.</a:t>
            </a:r>
            <a:br>
              <a:rPr lang="en-US" sz="3200" dirty="0" smtClean="0"/>
            </a:br>
            <a:r>
              <a:rPr lang="en-US" sz="3200" dirty="0" smtClean="0"/>
              <a:t>I am grateful that I </a:t>
            </a:r>
            <a:r>
              <a:rPr lang="en-US" sz="3200" u="sng" dirty="0" smtClean="0"/>
              <a:t>drove here</a:t>
            </a:r>
            <a:r>
              <a:rPr lang="en-US" sz="3200" dirty="0" smtClean="0"/>
              <a:t> today. </a:t>
            </a:r>
          </a:p>
          <a:p>
            <a:pPr marL="457200" indent="-457200">
              <a:buAutoNum type="arabicPeriod"/>
            </a:pPr>
            <a:r>
              <a:rPr lang="en-US" sz="3200" dirty="0" smtClean="0"/>
              <a:t>Giin dash? Aaniin dash </a:t>
            </a:r>
            <a:r>
              <a:rPr lang="en-US" sz="3200" dirty="0" err="1" smtClean="0"/>
              <a:t>wenji</a:t>
            </a:r>
            <a:r>
              <a:rPr lang="en-US" sz="3200" dirty="0" smtClean="0"/>
              <a:t>-</a:t>
            </a:r>
            <a:r>
              <a:rPr lang="en-US" sz="3200" dirty="0" smtClean="0">
                <a:solidFill>
                  <a:schemeClr val="accent4"/>
                </a:solidFill>
              </a:rPr>
              <a:t>miigwechiwendam</a:t>
            </a:r>
            <a:r>
              <a:rPr lang="en-US" sz="3200" dirty="0" smtClean="0"/>
              <a:t>an </a:t>
            </a:r>
            <a:r>
              <a:rPr lang="en-US" sz="3200" dirty="0" err="1" smtClean="0"/>
              <a:t>noongom</a:t>
            </a:r>
            <a:r>
              <a:rPr lang="en-US" sz="3200" dirty="0" smtClean="0"/>
              <a:t>?</a:t>
            </a:r>
            <a:r>
              <a:rPr lang="en-US" sz="3200" dirty="0"/>
              <a:t/>
            </a:r>
            <a:br>
              <a:rPr lang="en-US" sz="3200" dirty="0"/>
            </a:br>
            <a:r>
              <a:rPr lang="en-US" sz="3200" dirty="0" smtClean="0"/>
              <a:t>And you? Why are you grateful today?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048480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transitive inanimate</a:t>
            </a:r>
            <a:endParaRPr lang="en-CA" dirty="0"/>
          </a:p>
        </p:txBody>
      </p:sp>
      <p:sp>
        <p:nvSpPr>
          <p:cNvPr id="3" name="Text Placeholder 2"/>
          <p:cNvSpPr>
            <a:spLocks noGrp="1"/>
          </p:cNvSpPr>
          <p:nvPr>
            <p:ph type="body" idx="1"/>
          </p:nvPr>
        </p:nvSpPr>
        <p:spPr>
          <a:xfrm>
            <a:off x="8610600" y="4960137"/>
            <a:ext cx="3200400" cy="1330935"/>
          </a:xfrm>
        </p:spPr>
        <p:txBody>
          <a:bodyPr>
            <a:normAutofit/>
          </a:bodyPr>
          <a:lstStyle/>
          <a:p>
            <a:r>
              <a:rPr lang="en-US" sz="4400" dirty="0" err="1" smtClean="0"/>
              <a:t>vti</a:t>
            </a:r>
            <a:endParaRPr lang="en-CA" sz="4400" dirty="0"/>
          </a:p>
        </p:txBody>
      </p:sp>
      <p:sp>
        <p:nvSpPr>
          <p:cNvPr id="6" name="Smiley Face 5"/>
          <p:cNvSpPr/>
          <p:nvPr/>
        </p:nvSpPr>
        <p:spPr>
          <a:xfrm>
            <a:off x="3399282" y="182880"/>
            <a:ext cx="2167890" cy="2020443"/>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7" name="Striped Right Arrow 6"/>
          <p:cNvSpPr/>
          <p:nvPr/>
        </p:nvSpPr>
        <p:spPr>
          <a:xfrm rot="2347103">
            <a:off x="5116164" y="2176299"/>
            <a:ext cx="1221675" cy="65297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Cube 7"/>
          <p:cNvSpPr/>
          <p:nvPr/>
        </p:nvSpPr>
        <p:spPr>
          <a:xfrm>
            <a:off x="6101384" y="2911677"/>
            <a:ext cx="1703351" cy="1495731"/>
          </a:xfrm>
          <a:prstGeom prst="cube">
            <a:avLst/>
          </a:prstGeom>
          <a:solidFill>
            <a:schemeClr val="accent4"/>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6461" y="106679"/>
            <a:ext cx="1505331" cy="1505331"/>
          </a:xfrm>
          <a:prstGeom prst="ellipse">
            <a:avLst/>
          </a:prstGeom>
        </p:spPr>
      </p:pic>
    </p:spTree>
    <p:extLst>
      <p:ext uri="{BB962C8B-B14F-4D97-AF65-F5344CB8AC3E}">
        <p14:creationId xmlns:p14="http://schemas.microsoft.com/office/powerpoint/2010/main" val="3052805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8000" cap="none" dirty="0" err="1" smtClean="0"/>
              <a:t>vti</a:t>
            </a:r>
            <a:endParaRPr lang="en-CA" sz="8000" cap="none" dirty="0"/>
          </a:p>
        </p:txBody>
      </p:sp>
      <p:sp>
        <p:nvSpPr>
          <p:cNvPr id="3" name="Content Placeholder 2"/>
          <p:cNvSpPr>
            <a:spLocks noGrp="1"/>
          </p:cNvSpPr>
          <p:nvPr>
            <p:ph sz="half" idx="1"/>
          </p:nvPr>
        </p:nvSpPr>
        <p:spPr/>
        <p:txBody>
          <a:bodyPr>
            <a:normAutofit/>
          </a:bodyPr>
          <a:lstStyle/>
          <a:p>
            <a:r>
              <a:rPr lang="en-CA" dirty="0" smtClean="0"/>
              <a:t> </a:t>
            </a:r>
            <a:endParaRPr lang="en-CA" dirty="0"/>
          </a:p>
        </p:txBody>
      </p:sp>
      <p:sp>
        <p:nvSpPr>
          <p:cNvPr id="4" name="Content Placeholder 3"/>
          <p:cNvSpPr>
            <a:spLocks noGrp="1"/>
          </p:cNvSpPr>
          <p:nvPr>
            <p:ph sz="half" idx="2"/>
          </p:nvPr>
        </p:nvSpPr>
        <p:spPr>
          <a:xfrm>
            <a:off x="4937761" y="1609725"/>
            <a:ext cx="6806564" cy="4699635"/>
          </a:xfrm>
        </p:spPr>
        <p:txBody>
          <a:bodyPr>
            <a:normAutofit/>
          </a:bodyPr>
          <a:lstStyle/>
          <a:p>
            <a:r>
              <a:rPr lang="en-CA" sz="2800" dirty="0" smtClean="0"/>
              <a:t>These types of verbs describe an action someone is doing to something inanimate. The main verb has to be conjugated in order to know who is doing the action. Some examples are:</a:t>
            </a:r>
          </a:p>
          <a:p>
            <a:pPr marL="265113" indent="0">
              <a:buNone/>
            </a:pPr>
            <a:r>
              <a:rPr lang="en-CA" sz="2400" dirty="0" err="1" smtClean="0"/>
              <a:t>miigwechiwendan</a:t>
            </a:r>
            <a:r>
              <a:rPr lang="en-CA" sz="2400" dirty="0" smtClean="0"/>
              <a:t> – be thankful, be grateful for it</a:t>
            </a:r>
          </a:p>
          <a:p>
            <a:pPr marL="265113" indent="0">
              <a:buNone/>
            </a:pPr>
            <a:r>
              <a:rPr lang="en-CA" sz="2400" dirty="0" err="1" smtClean="0"/>
              <a:t>mikan</a:t>
            </a:r>
            <a:r>
              <a:rPr lang="en-CA" sz="2400" dirty="0" smtClean="0"/>
              <a:t> – find it</a:t>
            </a:r>
          </a:p>
          <a:p>
            <a:pPr marL="265113" indent="0">
              <a:buNone/>
            </a:pPr>
            <a:r>
              <a:rPr lang="en-CA" sz="2400" dirty="0" err="1" smtClean="0"/>
              <a:t>aabajitoon</a:t>
            </a:r>
            <a:r>
              <a:rPr lang="en-CA" sz="2400" dirty="0" smtClean="0"/>
              <a:t> – use it</a:t>
            </a:r>
          </a:p>
          <a:p>
            <a:pPr marL="265113" indent="0">
              <a:buNone/>
            </a:pPr>
            <a:r>
              <a:rPr lang="en-CA" sz="2400" dirty="0" smtClean="0"/>
              <a:t>miijin – eat it</a:t>
            </a:r>
          </a:p>
          <a:p>
            <a:pPr marL="0" indent="0">
              <a:buNone/>
            </a:pPr>
            <a:r>
              <a:rPr lang="en-CA" sz="2800" dirty="0"/>
              <a:t>	</a:t>
            </a:r>
            <a:endParaRPr lang="en-CA" sz="2800" dirty="0" smtClean="0"/>
          </a:p>
          <a:p>
            <a:endParaRPr lang="en-CA" sz="2800" dirty="0" smtClean="0"/>
          </a:p>
          <a:p>
            <a:endParaRPr lang="en-CA" sz="2800" dirty="0"/>
          </a:p>
        </p:txBody>
      </p:sp>
      <p:sp>
        <p:nvSpPr>
          <p:cNvPr id="7" name="Smiley Face 6"/>
          <p:cNvSpPr/>
          <p:nvPr/>
        </p:nvSpPr>
        <p:spPr>
          <a:xfrm>
            <a:off x="308610" y="2084832"/>
            <a:ext cx="2167890" cy="2020443"/>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8" name="Striped Right Arrow 7"/>
          <p:cNvSpPr/>
          <p:nvPr/>
        </p:nvSpPr>
        <p:spPr>
          <a:xfrm rot="2347103">
            <a:off x="2025492" y="4078251"/>
            <a:ext cx="1221675" cy="65297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Cube 8"/>
          <p:cNvSpPr/>
          <p:nvPr/>
        </p:nvSpPr>
        <p:spPr>
          <a:xfrm>
            <a:off x="3010712" y="4813629"/>
            <a:ext cx="1703351" cy="1495731"/>
          </a:xfrm>
          <a:prstGeom prst="cube">
            <a:avLst/>
          </a:prstGeom>
          <a:solidFill>
            <a:schemeClr val="accent4"/>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108572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901952"/>
            <a:ext cx="11502558" cy="4407408"/>
          </a:xfrm>
        </p:spPr>
        <p:txBody>
          <a:bodyPr>
            <a:normAutofit/>
          </a:bodyPr>
          <a:lstStyle/>
          <a:p>
            <a:pPr marL="0" indent="0">
              <a:buNone/>
            </a:pP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t>[an] – I am </a:t>
            </a:r>
            <a:r>
              <a:rPr lang="en-US" sz="2800" dirty="0"/>
              <a:t>grateful for it [them]</a:t>
            </a:r>
            <a:endParaRPr lang="en-US" sz="2800" dirty="0" smtClean="0"/>
          </a:p>
          <a:p>
            <a:pPr marL="0" indent="0">
              <a:buNone/>
            </a:pPr>
            <a:r>
              <a:rPr lang="en-US" sz="2800" dirty="0" err="1" smtClean="0"/>
              <a:t>gi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a:t>[an] </a:t>
            </a:r>
            <a:r>
              <a:rPr lang="en-US" sz="2800" dirty="0" smtClean="0"/>
              <a:t>– you are grateful </a:t>
            </a:r>
            <a:r>
              <a:rPr lang="en-US" sz="2800" dirty="0"/>
              <a:t>for it [them]</a:t>
            </a:r>
            <a:endParaRPr lang="en-US" sz="2800" dirty="0" smtClean="0"/>
          </a:p>
          <a:p>
            <a:pPr marL="0" indent="0">
              <a:buNone/>
            </a:pPr>
            <a:r>
              <a:rPr lang="en-US" sz="2800" dirty="0" err="1" smtClean="0"/>
              <a:t>o</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a:t>[an] </a:t>
            </a:r>
            <a:r>
              <a:rPr lang="en-US" sz="2800" dirty="0" smtClean="0"/>
              <a:t>– s/he is </a:t>
            </a:r>
            <a:r>
              <a:rPr lang="en-US" sz="2800" dirty="0"/>
              <a:t>grateful for it [them]</a:t>
            </a:r>
            <a:endParaRPr lang="en-US" sz="2800" dirty="0" smtClean="0"/>
          </a:p>
          <a:p>
            <a:pPr marL="0" indent="0">
              <a:buNone/>
            </a:pPr>
            <a:r>
              <a:rPr lang="en-US" sz="2800" dirty="0" err="1" smtClean="0"/>
              <a:t>ni</a:t>
            </a:r>
            <a:r>
              <a:rPr lang="en-US" sz="2800" dirty="0" err="1" smtClean="0">
                <a:solidFill>
                  <a:schemeClr val="accent4"/>
                </a:solidFill>
              </a:rPr>
              <a:t>miigwechiwenda</a:t>
            </a:r>
            <a:r>
              <a:rPr lang="en-US" sz="2800" dirty="0" err="1" smtClean="0"/>
              <a:t>amin</a:t>
            </a:r>
            <a:r>
              <a:rPr lang="en-US" sz="2800" dirty="0" smtClean="0"/>
              <a:t> – we are grateful </a:t>
            </a:r>
            <a:r>
              <a:rPr lang="en-US" sz="2800" dirty="0"/>
              <a:t>for </a:t>
            </a:r>
            <a:r>
              <a:rPr lang="en-US" sz="2800" dirty="0" smtClean="0"/>
              <a:t>it/them </a:t>
            </a:r>
            <a:r>
              <a:rPr lang="en-US" sz="2000" dirty="0" smtClean="0"/>
              <a:t>(not including the one spoken to)</a:t>
            </a:r>
            <a:endParaRPr lang="en-US" sz="2800" dirty="0" smtClean="0"/>
          </a:p>
          <a:p>
            <a:pPr marL="0" indent="0">
              <a:buNone/>
            </a:pPr>
            <a:r>
              <a:rPr lang="en-US" sz="2800" dirty="0" err="1" smtClean="0"/>
              <a:t>gi</a:t>
            </a:r>
            <a:r>
              <a:rPr lang="en-US" sz="2800" dirty="0" err="1" smtClean="0">
                <a:solidFill>
                  <a:schemeClr val="accent4"/>
                </a:solidFill>
              </a:rPr>
              <a:t>miigwechiwenda</a:t>
            </a:r>
            <a:r>
              <a:rPr lang="en-US" sz="2800" dirty="0" err="1" smtClean="0"/>
              <a:t>amin</a:t>
            </a:r>
            <a:r>
              <a:rPr lang="en-US" sz="2800" dirty="0" smtClean="0"/>
              <a:t> – we are grateful </a:t>
            </a:r>
            <a:r>
              <a:rPr lang="en-US" sz="2800" dirty="0"/>
              <a:t>for </a:t>
            </a:r>
            <a:r>
              <a:rPr lang="en-US" sz="2800" dirty="0" smtClean="0"/>
              <a:t>it/them </a:t>
            </a:r>
            <a:r>
              <a:rPr lang="en-US" sz="2000" dirty="0" smtClean="0"/>
              <a:t>(including the one spoken to)</a:t>
            </a:r>
            <a:endParaRPr lang="en-US" sz="1200" dirty="0" smtClean="0"/>
          </a:p>
          <a:p>
            <a:pPr marL="0" indent="0">
              <a:buNone/>
            </a:pPr>
            <a:r>
              <a:rPr lang="en-US" sz="2800" dirty="0" err="1" smtClean="0"/>
              <a:t>gi</a:t>
            </a:r>
            <a:r>
              <a:rPr lang="en-US" sz="2800" dirty="0" err="1" smtClean="0">
                <a:solidFill>
                  <a:schemeClr val="accent4"/>
                </a:solidFill>
              </a:rPr>
              <a:t>miigwechiwenda</a:t>
            </a:r>
            <a:r>
              <a:rPr lang="en-US" sz="2800" dirty="0" err="1" smtClean="0"/>
              <a:t>anaawaa</a:t>
            </a:r>
            <a:r>
              <a:rPr lang="en-US" sz="2800" dirty="0" smtClean="0"/>
              <a:t>[n</a:t>
            </a:r>
            <a:r>
              <a:rPr lang="en-US" sz="2800" dirty="0"/>
              <a:t>] </a:t>
            </a:r>
            <a:r>
              <a:rPr lang="en-US" sz="2800" dirty="0" smtClean="0"/>
              <a:t>– you all are grateful for it </a:t>
            </a:r>
            <a:r>
              <a:rPr lang="en-US" sz="2800" dirty="0"/>
              <a:t>[</a:t>
            </a:r>
            <a:r>
              <a:rPr lang="en-US" sz="2800" dirty="0" smtClean="0"/>
              <a:t>them</a:t>
            </a:r>
            <a:r>
              <a:rPr lang="en-US" sz="2800" dirty="0"/>
              <a:t>]</a:t>
            </a:r>
            <a:endParaRPr lang="en-US" sz="2800" dirty="0" smtClean="0"/>
          </a:p>
          <a:p>
            <a:pPr marL="0" indent="0">
              <a:buNone/>
            </a:pPr>
            <a:r>
              <a:rPr lang="en-US" sz="2800" dirty="0" err="1" smtClean="0"/>
              <a:t>o</a:t>
            </a:r>
            <a:r>
              <a:rPr lang="en-US" sz="2800" dirty="0" err="1" smtClean="0">
                <a:solidFill>
                  <a:schemeClr val="accent4"/>
                </a:solidFill>
              </a:rPr>
              <a:t>miigwechiwenda</a:t>
            </a:r>
            <a:r>
              <a:rPr lang="en-US" sz="2800" dirty="0" err="1" smtClean="0"/>
              <a:t>anaawaa</a:t>
            </a:r>
            <a:r>
              <a:rPr lang="en-US" sz="2800" dirty="0" smtClean="0"/>
              <a:t>[n</a:t>
            </a:r>
            <a:r>
              <a:rPr lang="en-US" sz="2800" dirty="0"/>
              <a:t>] </a:t>
            </a:r>
            <a:r>
              <a:rPr lang="en-US" sz="2800" dirty="0" smtClean="0"/>
              <a:t>– they are grateful for it [them]</a:t>
            </a:r>
          </a:p>
        </p:txBody>
      </p:sp>
      <p:sp>
        <p:nvSpPr>
          <p:cNvPr id="8" name="Rectangle 7"/>
          <p:cNvSpPr/>
          <p:nvPr/>
        </p:nvSpPr>
        <p:spPr>
          <a:xfrm>
            <a:off x="2018560" y="866894"/>
            <a:ext cx="7731220" cy="646331"/>
          </a:xfrm>
          <a:prstGeom prst="rect">
            <a:avLst/>
          </a:prstGeom>
        </p:spPr>
        <p:txBody>
          <a:bodyPr wrap="none">
            <a:spAutoFit/>
          </a:bodyPr>
          <a:lstStyle/>
          <a:p>
            <a:pPr algn="ctr"/>
            <a:r>
              <a:rPr lang="en-US" sz="3600" dirty="0" smtClean="0"/>
              <a:t>A Form conjugations of </a:t>
            </a:r>
            <a:r>
              <a:rPr lang="en-US" sz="3600" dirty="0" err="1" smtClean="0"/>
              <a:t>miigwechiwendan</a:t>
            </a:r>
            <a:endParaRPr lang="en-US" sz="36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2402151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056" y="1901952"/>
            <a:ext cx="11743944" cy="4096512"/>
          </a:xfrm>
        </p:spPr>
        <p:txBody>
          <a:bodyPr>
            <a:normAutofit/>
          </a:bodyPr>
          <a:lstStyle/>
          <a:p>
            <a:pPr marL="0" indent="0">
              <a:buNone/>
            </a:pPr>
            <a:r>
              <a:rPr lang="en-US" sz="2800" dirty="0" err="1"/>
              <a:t>n</a:t>
            </a:r>
            <a:r>
              <a:rPr lang="en-US" sz="2800" dirty="0" err="1" smtClean="0"/>
              <a:t>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t>[an] </a:t>
            </a:r>
            <a:r>
              <a:rPr lang="en-US" sz="2800" dirty="0" err="1" smtClean="0"/>
              <a:t>ina</a:t>
            </a:r>
            <a:r>
              <a:rPr lang="en-US" sz="2800" dirty="0" smtClean="0"/>
              <a:t>? – Am I grateful for it [them]?</a:t>
            </a:r>
          </a:p>
          <a:p>
            <a:pPr marL="0" indent="0">
              <a:buNone/>
            </a:pPr>
            <a:r>
              <a:rPr lang="en-US" sz="2800" dirty="0" err="1"/>
              <a:t>g</a:t>
            </a:r>
            <a:r>
              <a:rPr lang="en-US" sz="2800" dirty="0" err="1" smtClean="0"/>
              <a:t>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t>[an] </a:t>
            </a:r>
            <a:r>
              <a:rPr lang="en-US" sz="2800" dirty="0" err="1" smtClean="0"/>
              <a:t>ina</a:t>
            </a:r>
            <a:r>
              <a:rPr lang="en-US" sz="2800" dirty="0" smtClean="0"/>
              <a:t>? – </a:t>
            </a:r>
            <a:r>
              <a:rPr lang="en-US" sz="2800" dirty="0"/>
              <a:t>A</a:t>
            </a:r>
            <a:r>
              <a:rPr lang="en-US" sz="2800" dirty="0" smtClean="0"/>
              <a:t>re you grateful for it [them]? </a:t>
            </a:r>
          </a:p>
          <a:p>
            <a:pPr marL="0" indent="0">
              <a:buNone/>
            </a:pPr>
            <a:r>
              <a:rPr lang="en-US" sz="2800" dirty="0" err="1"/>
              <a:t>o</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t>[an] </a:t>
            </a:r>
            <a:r>
              <a:rPr lang="en-US" sz="2800" dirty="0" err="1" smtClean="0"/>
              <a:t>ina</a:t>
            </a:r>
            <a:r>
              <a:rPr lang="en-US" sz="2800" dirty="0" smtClean="0"/>
              <a:t>? – Is s/he grateful?</a:t>
            </a:r>
          </a:p>
          <a:p>
            <a:pPr marL="0" indent="0">
              <a:buNone/>
            </a:pP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m</a:t>
            </a:r>
            <a:r>
              <a:rPr lang="en-US" sz="2800" dirty="0" err="1" smtClean="0"/>
              <a:t>in</a:t>
            </a:r>
            <a:r>
              <a:rPr lang="en-US" sz="2800" dirty="0" smtClean="0"/>
              <a:t> </a:t>
            </a:r>
            <a:r>
              <a:rPr lang="en-US" sz="2800" dirty="0" err="1" smtClean="0"/>
              <a:t>ina</a:t>
            </a:r>
            <a:r>
              <a:rPr lang="en-US" sz="2800" dirty="0" smtClean="0"/>
              <a:t>? – Are we grateful for it/them? </a:t>
            </a:r>
            <a:r>
              <a:rPr lang="en-US" sz="2000" dirty="0"/>
              <a:t>(not including the one spoken to)</a:t>
            </a:r>
          </a:p>
          <a:p>
            <a:pPr marL="0" indent="0">
              <a:buNone/>
            </a:pPr>
            <a:r>
              <a:rPr lang="en-US" sz="2800" dirty="0" err="1" smtClean="0"/>
              <a:t>gi</a:t>
            </a:r>
            <a:r>
              <a:rPr lang="en-US" sz="2800" dirty="0" err="1" smtClean="0">
                <a:solidFill>
                  <a:schemeClr val="accent4"/>
                </a:solidFill>
              </a:rPr>
              <a:t>miigwechiwenda</a:t>
            </a:r>
            <a:r>
              <a:rPr lang="en-US" sz="2800" dirty="0" err="1" smtClean="0"/>
              <a:t>a</a:t>
            </a:r>
            <a:r>
              <a:rPr lang="en-US" sz="2800" dirty="0" err="1" smtClean="0">
                <a:solidFill>
                  <a:schemeClr val="accent4"/>
                </a:solidFill>
              </a:rPr>
              <a:t>m</a:t>
            </a:r>
            <a:r>
              <a:rPr lang="en-US" sz="2800" dirty="0" err="1" smtClean="0"/>
              <a:t>in</a:t>
            </a:r>
            <a:r>
              <a:rPr lang="en-US" sz="2800" dirty="0" smtClean="0"/>
              <a:t> </a:t>
            </a:r>
            <a:r>
              <a:rPr lang="en-US" sz="2800" dirty="0" err="1" smtClean="0"/>
              <a:t>ina</a:t>
            </a:r>
            <a:r>
              <a:rPr lang="en-US" sz="2800" dirty="0" smtClean="0"/>
              <a:t>? – Are we grateful for it/them? </a:t>
            </a:r>
            <a:r>
              <a:rPr lang="en-US" sz="2000" dirty="0" smtClean="0"/>
              <a:t>(including the one spoken to)</a:t>
            </a:r>
          </a:p>
          <a:p>
            <a:pPr marL="0" indent="0">
              <a:buNone/>
            </a:pPr>
            <a:r>
              <a:rPr lang="en-US" sz="2800" dirty="0" err="1"/>
              <a:t>g</a:t>
            </a:r>
            <a:r>
              <a:rPr lang="en-US" sz="2800" dirty="0" err="1" smtClean="0"/>
              <a:t>i</a:t>
            </a:r>
            <a:r>
              <a:rPr lang="en-US" sz="2800" dirty="0" err="1" smtClean="0">
                <a:solidFill>
                  <a:schemeClr val="accent4"/>
                </a:solidFill>
              </a:rPr>
              <a:t>miigwechiwenda</a:t>
            </a:r>
            <a:r>
              <a:rPr lang="en-US" sz="2800" dirty="0" err="1" smtClean="0"/>
              <a:t>anaawaa</a:t>
            </a:r>
            <a:r>
              <a:rPr lang="en-US" sz="2800" dirty="0" smtClean="0"/>
              <a:t>[n] </a:t>
            </a:r>
            <a:r>
              <a:rPr lang="en-US" sz="2800" dirty="0" err="1" smtClean="0"/>
              <a:t>ina</a:t>
            </a:r>
            <a:r>
              <a:rPr lang="en-US" sz="2800" dirty="0" smtClean="0"/>
              <a:t>? – Are you all grateful for it [them]?</a:t>
            </a:r>
          </a:p>
          <a:p>
            <a:pPr marL="0" indent="0">
              <a:buNone/>
            </a:pPr>
            <a:r>
              <a:rPr lang="en-US" sz="2800" dirty="0" err="1"/>
              <a:t>o</a:t>
            </a:r>
            <a:r>
              <a:rPr lang="en-US" sz="2800" dirty="0" err="1" smtClean="0">
                <a:solidFill>
                  <a:schemeClr val="accent4"/>
                </a:solidFill>
              </a:rPr>
              <a:t>miigwechiwenda</a:t>
            </a:r>
            <a:r>
              <a:rPr lang="en-US" sz="2800" dirty="0" err="1" smtClean="0"/>
              <a:t>anaawaa</a:t>
            </a:r>
            <a:r>
              <a:rPr lang="en-US" sz="2800" dirty="0" smtClean="0"/>
              <a:t>[n] </a:t>
            </a:r>
            <a:r>
              <a:rPr lang="en-US" sz="2800" dirty="0" err="1" smtClean="0"/>
              <a:t>ina</a:t>
            </a:r>
            <a:r>
              <a:rPr lang="en-US" sz="2800" dirty="0" smtClean="0"/>
              <a:t>? – Are they grateful for it [them]? </a:t>
            </a:r>
          </a:p>
        </p:txBody>
      </p:sp>
      <p:sp>
        <p:nvSpPr>
          <p:cNvPr id="8" name="Rectangle 7"/>
          <p:cNvSpPr/>
          <p:nvPr/>
        </p:nvSpPr>
        <p:spPr>
          <a:xfrm>
            <a:off x="1452154" y="866894"/>
            <a:ext cx="8864030" cy="646331"/>
          </a:xfrm>
          <a:prstGeom prst="rect">
            <a:avLst/>
          </a:prstGeom>
        </p:spPr>
        <p:txBody>
          <a:bodyPr wrap="none">
            <a:spAutoFit/>
          </a:bodyPr>
          <a:lstStyle/>
          <a:p>
            <a:pPr algn="ctr"/>
            <a:r>
              <a:rPr lang="en-US" sz="3600" dirty="0" smtClean="0"/>
              <a:t>A Form Yes/No Questions of </a:t>
            </a:r>
            <a:r>
              <a:rPr lang="en-US" sz="3600" dirty="0" err="1" smtClean="0"/>
              <a:t>miigwechiwendan</a:t>
            </a:r>
            <a:endParaRPr lang="en-US" sz="36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
        <p:nvSpPr>
          <p:cNvPr id="2" name="Rectangle 1"/>
          <p:cNvSpPr/>
          <p:nvPr/>
        </p:nvSpPr>
        <p:spPr>
          <a:xfrm>
            <a:off x="347472" y="5865420"/>
            <a:ext cx="11365992" cy="646331"/>
          </a:xfrm>
          <a:prstGeom prst="rect">
            <a:avLst/>
          </a:prstGeom>
        </p:spPr>
        <p:txBody>
          <a:bodyPr wrap="square">
            <a:spAutoFit/>
          </a:bodyPr>
          <a:lstStyle/>
          <a:p>
            <a:r>
              <a:rPr lang="en-CA" u="sng" dirty="0" smtClean="0"/>
              <a:t>Asking a yes/no question:</a:t>
            </a:r>
            <a:r>
              <a:rPr lang="en-CA" dirty="0" smtClean="0"/>
              <a:t> Use </a:t>
            </a:r>
            <a:r>
              <a:rPr lang="en-CA" i="1" dirty="0" err="1"/>
              <a:t>ina</a:t>
            </a:r>
            <a:r>
              <a:rPr lang="en-CA" dirty="0"/>
              <a:t> when the preceding word ends in a consonant and use </a:t>
            </a:r>
            <a:r>
              <a:rPr lang="en-CA" i="1" dirty="0"/>
              <a:t>na</a:t>
            </a:r>
            <a:r>
              <a:rPr lang="en-CA" dirty="0"/>
              <a:t> when the preceding word ends in a vowel. </a:t>
            </a:r>
            <a:r>
              <a:rPr lang="en-CA" dirty="0" smtClean="0"/>
              <a:t>You can only put </a:t>
            </a:r>
            <a:r>
              <a:rPr lang="en-CA" dirty="0" err="1" smtClean="0"/>
              <a:t>ina</a:t>
            </a:r>
            <a:r>
              <a:rPr lang="en-CA" dirty="0" smtClean="0"/>
              <a:t>/na in the second position of a sentence – it is always the second word.</a:t>
            </a:r>
            <a:endParaRPr lang="en-CA" dirty="0"/>
          </a:p>
        </p:txBody>
      </p:sp>
    </p:spTree>
    <p:extLst>
      <p:ext uri="{BB962C8B-B14F-4D97-AF65-F5344CB8AC3E}">
        <p14:creationId xmlns:p14="http://schemas.microsoft.com/office/powerpoint/2010/main" val="1917762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Anishinaabemowin NOUNS</a:t>
            </a:r>
            <a:endParaRPr lang="en-CA" dirty="0"/>
          </a:p>
        </p:txBody>
      </p:sp>
      <p:graphicFrame>
        <p:nvGraphicFramePr>
          <p:cNvPr id="20" name="Diagram 19"/>
          <p:cNvGraphicFramePr/>
          <p:nvPr>
            <p:extLst/>
          </p:nvPr>
        </p:nvGraphicFramePr>
        <p:xfrm>
          <a:off x="1457325" y="719666"/>
          <a:ext cx="9620249" cy="6138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Smiley Face 10"/>
          <p:cNvSpPr/>
          <p:nvPr/>
        </p:nvSpPr>
        <p:spPr>
          <a:xfrm>
            <a:off x="2089785" y="4762500"/>
            <a:ext cx="975360" cy="944880"/>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21" name="Smiley Face 20"/>
          <p:cNvSpPr/>
          <p:nvPr/>
        </p:nvSpPr>
        <p:spPr>
          <a:xfrm>
            <a:off x="4728210" y="4682490"/>
            <a:ext cx="605790" cy="575310"/>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24" name="Smiley Face 23"/>
          <p:cNvSpPr/>
          <p:nvPr/>
        </p:nvSpPr>
        <p:spPr>
          <a:xfrm>
            <a:off x="4356735" y="5392250"/>
            <a:ext cx="605790" cy="575310"/>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25" name="Smiley Face 24"/>
          <p:cNvSpPr/>
          <p:nvPr/>
        </p:nvSpPr>
        <p:spPr>
          <a:xfrm>
            <a:off x="5092827" y="5392250"/>
            <a:ext cx="605790" cy="575310"/>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10" name="Cube 9"/>
          <p:cNvSpPr/>
          <p:nvPr/>
        </p:nvSpPr>
        <p:spPr>
          <a:xfrm>
            <a:off x="7038021" y="4682490"/>
            <a:ext cx="990600" cy="944880"/>
          </a:xfrm>
          <a:prstGeom prst="cub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26" name="Cube 25"/>
          <p:cNvSpPr/>
          <p:nvPr/>
        </p:nvSpPr>
        <p:spPr>
          <a:xfrm>
            <a:off x="9588813" y="4682490"/>
            <a:ext cx="515304" cy="480060"/>
          </a:xfrm>
          <a:prstGeom prst="cub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27" name="Cube 26"/>
          <p:cNvSpPr/>
          <p:nvPr/>
        </p:nvSpPr>
        <p:spPr>
          <a:xfrm>
            <a:off x="9894089" y="5259705"/>
            <a:ext cx="515304" cy="480060"/>
          </a:xfrm>
          <a:prstGeom prst="cub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28" name="Cube 27"/>
          <p:cNvSpPr/>
          <p:nvPr/>
        </p:nvSpPr>
        <p:spPr>
          <a:xfrm>
            <a:off x="9225909" y="5257800"/>
            <a:ext cx="515304" cy="480060"/>
          </a:xfrm>
          <a:prstGeom prst="cub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29" name="TextBox 28"/>
          <p:cNvSpPr txBox="1"/>
          <p:nvPr/>
        </p:nvSpPr>
        <p:spPr>
          <a:xfrm>
            <a:off x="1686877" y="5990302"/>
            <a:ext cx="1781175" cy="584775"/>
          </a:xfrm>
          <a:prstGeom prst="rect">
            <a:avLst/>
          </a:prstGeom>
          <a:noFill/>
        </p:spPr>
        <p:txBody>
          <a:bodyPr wrap="square" rtlCol="0">
            <a:spAutoFit/>
          </a:bodyPr>
          <a:lstStyle/>
          <a:p>
            <a:pPr algn="ctr"/>
            <a:r>
              <a:rPr lang="en-CA" sz="3200" dirty="0" err="1" smtClean="0"/>
              <a:t>ikwe</a:t>
            </a:r>
            <a:endParaRPr lang="en-CA" sz="3200" dirty="0"/>
          </a:p>
        </p:txBody>
      </p:sp>
      <p:sp>
        <p:nvSpPr>
          <p:cNvPr id="30" name="TextBox 29"/>
          <p:cNvSpPr txBox="1"/>
          <p:nvPr/>
        </p:nvSpPr>
        <p:spPr>
          <a:xfrm>
            <a:off x="4071937" y="5990302"/>
            <a:ext cx="1781175" cy="584775"/>
          </a:xfrm>
          <a:prstGeom prst="rect">
            <a:avLst/>
          </a:prstGeom>
          <a:noFill/>
        </p:spPr>
        <p:txBody>
          <a:bodyPr wrap="square" rtlCol="0">
            <a:spAutoFit/>
          </a:bodyPr>
          <a:lstStyle/>
          <a:p>
            <a:pPr algn="ctr"/>
            <a:r>
              <a:rPr lang="en-CA" sz="3200" dirty="0" err="1" smtClean="0"/>
              <a:t>ikwewag</a:t>
            </a:r>
            <a:endParaRPr lang="en-CA" sz="3200" dirty="0"/>
          </a:p>
        </p:txBody>
      </p:sp>
      <p:sp>
        <p:nvSpPr>
          <p:cNvPr id="31" name="TextBox 30"/>
          <p:cNvSpPr txBox="1"/>
          <p:nvPr/>
        </p:nvSpPr>
        <p:spPr>
          <a:xfrm>
            <a:off x="6642733" y="5990302"/>
            <a:ext cx="1781175" cy="584775"/>
          </a:xfrm>
          <a:prstGeom prst="rect">
            <a:avLst/>
          </a:prstGeom>
          <a:noFill/>
        </p:spPr>
        <p:txBody>
          <a:bodyPr wrap="square" rtlCol="0">
            <a:spAutoFit/>
          </a:bodyPr>
          <a:lstStyle/>
          <a:p>
            <a:pPr algn="ctr"/>
            <a:r>
              <a:rPr lang="en-CA" sz="3200" dirty="0" err="1" smtClean="0"/>
              <a:t>makak</a:t>
            </a:r>
            <a:endParaRPr lang="en-CA" sz="3200" dirty="0"/>
          </a:p>
        </p:txBody>
      </p:sp>
      <p:sp>
        <p:nvSpPr>
          <p:cNvPr id="32" name="TextBox 31"/>
          <p:cNvSpPr txBox="1"/>
          <p:nvPr/>
        </p:nvSpPr>
        <p:spPr>
          <a:xfrm>
            <a:off x="8774902" y="5990302"/>
            <a:ext cx="2658429" cy="584775"/>
          </a:xfrm>
          <a:prstGeom prst="rect">
            <a:avLst/>
          </a:prstGeom>
          <a:noFill/>
        </p:spPr>
        <p:txBody>
          <a:bodyPr wrap="square" rtlCol="0">
            <a:spAutoFit/>
          </a:bodyPr>
          <a:lstStyle/>
          <a:p>
            <a:pPr algn="ctr"/>
            <a:r>
              <a:rPr lang="en-CA" sz="3200" dirty="0" err="1" smtClean="0"/>
              <a:t>makakoon</a:t>
            </a:r>
            <a:endParaRPr lang="en-CA" sz="3200" dirty="0"/>
          </a:p>
        </p:txBody>
      </p:sp>
      <p:pic>
        <p:nvPicPr>
          <p:cNvPr id="16" name="Picture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4392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CA" dirty="0" err="1" smtClean="0"/>
              <a:t>Noongom</a:t>
            </a:r>
            <a:endParaRPr lang="en-CA" dirty="0"/>
          </a:p>
        </p:txBody>
      </p:sp>
      <p:sp>
        <p:nvSpPr>
          <p:cNvPr id="8" name="Text Placeholder 7"/>
          <p:cNvSpPr>
            <a:spLocks noGrp="1"/>
          </p:cNvSpPr>
          <p:nvPr>
            <p:ph type="body" sz="quarter" idx="3"/>
          </p:nvPr>
        </p:nvSpPr>
        <p:spPr>
          <a:xfrm>
            <a:off x="259080" y="1803654"/>
            <a:ext cx="5915298" cy="822960"/>
          </a:xfrm>
        </p:spPr>
        <p:txBody>
          <a:bodyPr>
            <a:normAutofit/>
          </a:bodyPr>
          <a:lstStyle/>
          <a:p>
            <a:r>
              <a:rPr lang="en-CA" sz="2800" dirty="0" smtClean="0">
                <a:solidFill>
                  <a:schemeClr val="accent5"/>
                </a:solidFill>
              </a:rPr>
              <a:t>Waa-</a:t>
            </a:r>
            <a:r>
              <a:rPr lang="en-CA" sz="2800" dirty="0" err="1" smtClean="0">
                <a:solidFill>
                  <a:schemeClr val="accent5"/>
                </a:solidFill>
              </a:rPr>
              <a:t>izhichigeying</a:t>
            </a:r>
            <a:endParaRPr lang="en-CA" sz="2800" dirty="0">
              <a:solidFill>
                <a:schemeClr val="accent5"/>
              </a:solidFill>
            </a:endParaRPr>
          </a:p>
        </p:txBody>
      </p:sp>
      <p:sp>
        <p:nvSpPr>
          <p:cNvPr id="9" name="Content Placeholder 8"/>
          <p:cNvSpPr>
            <a:spLocks noGrp="1"/>
          </p:cNvSpPr>
          <p:nvPr>
            <p:ph sz="quarter" idx="4"/>
          </p:nvPr>
        </p:nvSpPr>
        <p:spPr>
          <a:xfrm>
            <a:off x="1024128" y="2626614"/>
            <a:ext cx="10396728" cy="3341572"/>
          </a:xfrm>
        </p:spPr>
        <p:txBody>
          <a:bodyPr numCol="2">
            <a:noAutofit/>
          </a:bodyPr>
          <a:lstStyle/>
          <a:p>
            <a:pPr marL="342900" lvl="1" indent="-342900">
              <a:spcBef>
                <a:spcPts val="1200"/>
              </a:spcBef>
              <a:spcAft>
                <a:spcPts val="200"/>
              </a:spcAft>
              <a:buSzPct val="100000"/>
              <a:buFont typeface="Wingdings" panose="05000000000000000000" pitchFamily="2" charset="2"/>
              <a:buChar char="ü"/>
            </a:pPr>
            <a:r>
              <a:rPr lang="en-US" sz="3200" dirty="0" smtClean="0"/>
              <a:t>Waking Up Ojibwe Anishinaabemodaa</a:t>
            </a:r>
          </a:p>
          <a:p>
            <a:pPr marL="342900" lvl="1" indent="-342900">
              <a:spcBef>
                <a:spcPts val="1200"/>
              </a:spcBef>
              <a:spcAft>
                <a:spcPts val="200"/>
              </a:spcAft>
              <a:buSzPct val="100000"/>
              <a:buFont typeface="Wingdings" panose="05000000000000000000" pitchFamily="2" charset="2"/>
              <a:buChar char="ü"/>
            </a:pPr>
            <a:r>
              <a:rPr lang="en-US" sz="3200" dirty="0" smtClean="0"/>
              <a:t>Introductions</a:t>
            </a:r>
          </a:p>
          <a:p>
            <a:pPr marL="342900" lvl="1" indent="-342900">
              <a:spcBef>
                <a:spcPts val="1200"/>
              </a:spcBef>
              <a:spcAft>
                <a:spcPts val="200"/>
              </a:spcAft>
              <a:buSzPct val="100000"/>
              <a:buFont typeface="Wingdings" panose="05000000000000000000" pitchFamily="2" charset="2"/>
              <a:buChar char="ü"/>
            </a:pPr>
            <a:r>
              <a:rPr lang="en-US" sz="3200" dirty="0" smtClean="0"/>
              <a:t>Expressing Gratitude </a:t>
            </a:r>
          </a:p>
          <a:p>
            <a:pPr marL="342900" lvl="1" indent="-342900">
              <a:spcBef>
                <a:spcPts val="1200"/>
              </a:spcBef>
              <a:spcAft>
                <a:spcPts val="200"/>
              </a:spcAft>
              <a:buSzPct val="100000"/>
              <a:buFont typeface="Wingdings" panose="05000000000000000000" pitchFamily="2" charset="2"/>
              <a:buChar char="ü"/>
            </a:pPr>
            <a:r>
              <a:rPr lang="en-US" sz="3200" dirty="0" smtClean="0"/>
              <a:t>vii &amp; </a:t>
            </a:r>
            <a:r>
              <a:rPr lang="en-US" sz="3200" dirty="0" err="1" smtClean="0"/>
              <a:t>vai</a:t>
            </a:r>
            <a:endParaRPr lang="en-US" sz="3200" dirty="0" smtClean="0"/>
          </a:p>
          <a:p>
            <a:pPr marL="342900" lvl="1" indent="-342900">
              <a:spcBef>
                <a:spcPts val="1200"/>
              </a:spcBef>
              <a:spcAft>
                <a:spcPts val="200"/>
              </a:spcAft>
              <a:buSzPct val="100000"/>
              <a:buFont typeface="Wingdings" panose="05000000000000000000" pitchFamily="2" charset="2"/>
              <a:buChar char="ü"/>
            </a:pPr>
            <a:r>
              <a:rPr lang="en-US" sz="3200" dirty="0" err="1" smtClean="0"/>
              <a:t>vti</a:t>
            </a:r>
            <a:r>
              <a:rPr lang="en-US" sz="3200" dirty="0" smtClean="0"/>
              <a:t> &amp; inanimate nouns</a:t>
            </a:r>
          </a:p>
          <a:p>
            <a:pPr marL="342900" lvl="1" indent="-342900">
              <a:spcBef>
                <a:spcPts val="1200"/>
              </a:spcBef>
              <a:spcAft>
                <a:spcPts val="200"/>
              </a:spcAft>
              <a:buSzPct val="100000"/>
              <a:buFont typeface="Wingdings" panose="05000000000000000000" pitchFamily="2" charset="2"/>
              <a:buChar char="ü"/>
            </a:pPr>
            <a:r>
              <a:rPr lang="en-US" sz="3200" dirty="0" err="1" smtClean="0"/>
              <a:t>vta</a:t>
            </a:r>
            <a:r>
              <a:rPr lang="en-US" sz="3200" dirty="0" smtClean="0"/>
              <a:t> &amp; animate nouns</a:t>
            </a:r>
          </a:p>
          <a:p>
            <a:pPr marL="342900" lvl="1" indent="-342900">
              <a:spcBef>
                <a:spcPts val="1200"/>
              </a:spcBef>
              <a:spcAft>
                <a:spcPts val="200"/>
              </a:spcAft>
              <a:buSzPct val="100000"/>
              <a:buFont typeface="Wingdings" panose="05000000000000000000" pitchFamily="2" charset="2"/>
              <a:buChar char="ü"/>
            </a:pPr>
            <a:r>
              <a:rPr lang="en-US" sz="3200" dirty="0" smtClean="0"/>
              <a:t>Using the Patterns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1586" y="254643"/>
            <a:ext cx="1464197" cy="1464197"/>
          </a:xfrm>
          <a:prstGeom prst="rect">
            <a:avLst/>
          </a:prstGeom>
        </p:spPr>
      </p:pic>
    </p:spTree>
    <p:extLst>
      <p:ext uri="{BB962C8B-B14F-4D97-AF65-F5344CB8AC3E}">
        <p14:creationId xmlns:p14="http://schemas.microsoft.com/office/powerpoint/2010/main" val="1378047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a:t>
            </a:r>
            <a:r>
              <a:rPr lang="en-US" dirty="0" err="1" smtClean="0"/>
              <a:t>Ojibwe</a:t>
            </a:r>
            <a:r>
              <a:rPr lang="en-US" dirty="0" smtClean="0"/>
              <a:t> People’s Dictionary</a:t>
            </a:r>
            <a:endParaRPr lang="en-CA" dirty="0"/>
          </a:p>
        </p:txBody>
      </p:sp>
      <p:sp>
        <p:nvSpPr>
          <p:cNvPr id="5" name="TextBox 4"/>
          <p:cNvSpPr txBox="1"/>
          <p:nvPr/>
        </p:nvSpPr>
        <p:spPr>
          <a:xfrm>
            <a:off x="797705" y="2084832"/>
            <a:ext cx="4897702" cy="1477328"/>
          </a:xfrm>
          <a:prstGeom prst="rect">
            <a:avLst/>
          </a:prstGeom>
          <a:noFill/>
        </p:spPr>
        <p:txBody>
          <a:bodyPr wrap="square" rtlCol="0">
            <a:spAutoFit/>
          </a:bodyPr>
          <a:lstStyle/>
          <a:p>
            <a:pPr marL="342900" indent="-342900">
              <a:buAutoNum type="arabicPeriod"/>
            </a:pPr>
            <a:r>
              <a:rPr lang="en-US" dirty="0" smtClean="0"/>
              <a:t>Go </a:t>
            </a:r>
            <a:r>
              <a:rPr lang="en-US" dirty="0"/>
              <a:t>to </a:t>
            </a:r>
            <a:r>
              <a:rPr lang="en-US" dirty="0">
                <a:hlinkClick r:id="rId2"/>
              </a:rPr>
              <a:t>https://ojibwe.lib.umn.edu</a:t>
            </a:r>
            <a:r>
              <a:rPr lang="en-US" dirty="0" smtClean="0">
                <a:hlinkClick r:id="rId2"/>
              </a:rPr>
              <a:t>/</a:t>
            </a:r>
            <a:endParaRPr lang="en-US" dirty="0" smtClean="0"/>
          </a:p>
          <a:p>
            <a:pPr marL="342900" indent="-342900">
              <a:buAutoNum type="arabicPeriod"/>
            </a:pPr>
            <a:r>
              <a:rPr lang="en-US" dirty="0" smtClean="0"/>
              <a:t>Type in your word and select Search in </a:t>
            </a:r>
            <a:r>
              <a:rPr lang="en-US" dirty="0" err="1" smtClean="0"/>
              <a:t>Ojibwe</a:t>
            </a:r>
            <a:r>
              <a:rPr lang="en-US" dirty="0" smtClean="0"/>
              <a:t> or Search in English </a:t>
            </a:r>
          </a:p>
          <a:p>
            <a:pPr marL="342900" indent="-342900">
              <a:buAutoNum type="arabicPeriod"/>
            </a:pPr>
            <a:r>
              <a:rPr lang="en-US" dirty="0" smtClean="0"/>
              <a:t>Choose the needed noun based on the denotations in the gray circles </a:t>
            </a:r>
            <a:endParaRPr lang="en-CA"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2492" y="1916498"/>
            <a:ext cx="5681453" cy="1645662"/>
          </a:xfrm>
          <a:prstGeom prst="rect">
            <a:avLst/>
          </a:prstGeom>
        </p:spPr>
      </p:pic>
      <p:cxnSp>
        <p:nvCxnSpPr>
          <p:cNvPr id="7" name="Straight Arrow Connector 6"/>
          <p:cNvCxnSpPr/>
          <p:nvPr/>
        </p:nvCxnSpPr>
        <p:spPr>
          <a:xfrm flipV="1">
            <a:off x="4032069" y="2673531"/>
            <a:ext cx="4188822" cy="7315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812" y="3698555"/>
            <a:ext cx="6325148" cy="1600339"/>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65380" y="4731180"/>
            <a:ext cx="3962743" cy="1905165"/>
          </a:xfrm>
          <a:prstGeom prst="rect">
            <a:avLst/>
          </a:prstGeom>
        </p:spPr>
      </p:pic>
      <p:cxnSp>
        <p:nvCxnSpPr>
          <p:cNvPr id="12" name="Straight Arrow Connector 11"/>
          <p:cNvCxnSpPr/>
          <p:nvPr/>
        </p:nvCxnSpPr>
        <p:spPr>
          <a:xfrm flipH="1" flipV="1">
            <a:off x="8786947" y="3196045"/>
            <a:ext cx="287383" cy="59438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623219" y="3790432"/>
            <a:ext cx="3351068" cy="923330"/>
          </a:xfrm>
          <a:prstGeom prst="rect">
            <a:avLst/>
          </a:prstGeom>
          <a:noFill/>
        </p:spPr>
        <p:txBody>
          <a:bodyPr wrap="square" rtlCol="0">
            <a:spAutoFit/>
          </a:bodyPr>
          <a:lstStyle/>
          <a:p>
            <a:r>
              <a:rPr lang="en-US" dirty="0" smtClean="0"/>
              <a:t>Border Lakes dialect indicator</a:t>
            </a:r>
          </a:p>
          <a:p>
            <a:r>
              <a:rPr lang="en-US" dirty="0" smtClean="0"/>
              <a:t>This means it’s more likely to be used in our area!</a:t>
            </a:r>
            <a:endParaRPr lang="en-CA" dirty="0"/>
          </a:p>
        </p:txBody>
      </p:sp>
      <p:cxnSp>
        <p:nvCxnSpPr>
          <p:cNvPr id="15" name="Straight Arrow Connector 14"/>
          <p:cNvCxnSpPr/>
          <p:nvPr/>
        </p:nvCxnSpPr>
        <p:spPr>
          <a:xfrm flipV="1">
            <a:off x="6331811" y="5000098"/>
            <a:ext cx="2942818" cy="75626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06680" y="5536503"/>
            <a:ext cx="3351068" cy="1200329"/>
          </a:xfrm>
          <a:prstGeom prst="rect">
            <a:avLst/>
          </a:prstGeom>
          <a:noFill/>
        </p:spPr>
        <p:txBody>
          <a:bodyPr wrap="square" rtlCol="0">
            <a:spAutoFit/>
          </a:bodyPr>
          <a:lstStyle/>
          <a:p>
            <a:r>
              <a:rPr lang="en-US" dirty="0" smtClean="0"/>
              <a:t>Nancy Jones does a lot of recording for this dictionary and is great to listen to when her words are available!</a:t>
            </a:r>
            <a:endParaRPr lang="en-CA" dirty="0"/>
          </a:p>
        </p:txBody>
      </p:sp>
      <p:sp>
        <p:nvSpPr>
          <p:cNvPr id="19" name="TextBox 18"/>
          <p:cNvSpPr txBox="1"/>
          <p:nvPr/>
        </p:nvSpPr>
        <p:spPr>
          <a:xfrm>
            <a:off x="381812" y="5297011"/>
            <a:ext cx="3181028" cy="1200329"/>
          </a:xfrm>
          <a:prstGeom prst="rect">
            <a:avLst/>
          </a:prstGeom>
          <a:noFill/>
        </p:spPr>
        <p:txBody>
          <a:bodyPr wrap="square" rtlCol="0">
            <a:spAutoFit/>
          </a:bodyPr>
          <a:lstStyle/>
          <a:p>
            <a:r>
              <a:rPr lang="en-US" dirty="0" smtClean="0">
                <a:solidFill>
                  <a:schemeClr val="accent4"/>
                </a:solidFill>
              </a:rPr>
              <a:t>sg - singular (one item)</a:t>
            </a:r>
          </a:p>
          <a:p>
            <a:r>
              <a:rPr lang="en-US" dirty="0" err="1" smtClean="0">
                <a:solidFill>
                  <a:schemeClr val="accent4"/>
                </a:solidFill>
              </a:rPr>
              <a:t>pl</a:t>
            </a:r>
            <a:r>
              <a:rPr lang="en-US" dirty="0" smtClean="0">
                <a:solidFill>
                  <a:schemeClr val="accent4"/>
                </a:solidFill>
              </a:rPr>
              <a:t> - plural (more than one item)</a:t>
            </a:r>
          </a:p>
          <a:p>
            <a:r>
              <a:rPr lang="en-US" dirty="0" smtClean="0">
                <a:solidFill>
                  <a:schemeClr val="accent4"/>
                </a:solidFill>
              </a:rPr>
              <a:t>dim - diminutive (small)</a:t>
            </a:r>
          </a:p>
          <a:p>
            <a:r>
              <a:rPr lang="en-US" dirty="0" err="1" smtClean="0">
                <a:solidFill>
                  <a:schemeClr val="accent4"/>
                </a:solidFill>
              </a:rPr>
              <a:t>loc</a:t>
            </a:r>
            <a:r>
              <a:rPr lang="en-US" dirty="0" smtClean="0">
                <a:solidFill>
                  <a:schemeClr val="accent4"/>
                </a:solidFill>
              </a:rPr>
              <a:t> - locative (location) </a:t>
            </a:r>
            <a:endParaRPr lang="en-CA" dirty="0">
              <a:solidFill>
                <a:schemeClr val="accent4"/>
              </a:solidFill>
            </a:endParaRPr>
          </a:p>
        </p:txBody>
      </p:sp>
    </p:spTree>
    <p:extLst>
      <p:ext uri="{BB962C8B-B14F-4D97-AF65-F5344CB8AC3E}">
        <p14:creationId xmlns:p14="http://schemas.microsoft.com/office/powerpoint/2010/main" val="2645739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Nouns</a:t>
            </a:r>
            <a:endParaRPr lang="en-CA" dirty="0"/>
          </a:p>
        </p:txBody>
      </p:sp>
      <p:sp>
        <p:nvSpPr>
          <p:cNvPr id="3" name="Content Placeholder 2"/>
          <p:cNvSpPr>
            <a:spLocks noGrp="1"/>
          </p:cNvSpPr>
          <p:nvPr>
            <p:ph idx="1"/>
          </p:nvPr>
        </p:nvSpPr>
        <p:spPr>
          <a:xfrm>
            <a:off x="640080" y="1942011"/>
            <a:ext cx="10616184" cy="4367349"/>
          </a:xfrm>
        </p:spPr>
        <p:txBody>
          <a:bodyPr>
            <a:noAutofit/>
          </a:bodyPr>
          <a:lstStyle/>
          <a:p>
            <a:r>
              <a:rPr lang="en-US" sz="2400" dirty="0" smtClean="0"/>
              <a:t>The animate/inanimate dichotomy was created by linguists to classify nouns in Anishinaabemowin. It </a:t>
            </a:r>
            <a:r>
              <a:rPr lang="en-US" sz="2400" i="1" dirty="0" smtClean="0"/>
              <a:t>does not</a:t>
            </a:r>
            <a:r>
              <a:rPr lang="en-US" sz="2400" dirty="0" smtClean="0"/>
              <a:t> mean something is alive/dead. </a:t>
            </a:r>
          </a:p>
          <a:p>
            <a:r>
              <a:rPr lang="en-US" sz="2400" dirty="0" smtClean="0"/>
              <a:t>This dichotomy is not necessarily always reflective of Anishinaabe worldview. Learning this dichotomy allows us to understand how the nouns function with verbs.</a:t>
            </a:r>
          </a:p>
          <a:p>
            <a:endParaRPr lang="en-US" sz="2400" dirty="0"/>
          </a:p>
          <a:p>
            <a:r>
              <a:rPr lang="en-US" sz="2400" dirty="0" smtClean="0"/>
              <a:t>Nouns can also be turned into diminutives, made smaller i.e. </a:t>
            </a:r>
            <a:r>
              <a:rPr lang="en-US" sz="2400" dirty="0" err="1" smtClean="0"/>
              <a:t>ikwe</a:t>
            </a:r>
            <a:r>
              <a:rPr lang="en-US" sz="2400" dirty="0" smtClean="0"/>
              <a:t> &gt; </a:t>
            </a:r>
            <a:r>
              <a:rPr lang="en-US" sz="2400" dirty="0" err="1" smtClean="0"/>
              <a:t>ikwezens</a:t>
            </a:r>
            <a:r>
              <a:rPr lang="en-US" sz="2400" dirty="0" smtClean="0"/>
              <a:t>, </a:t>
            </a:r>
            <a:br>
              <a:rPr lang="en-US" sz="2400" dirty="0" smtClean="0"/>
            </a:br>
            <a:r>
              <a:rPr lang="en-US" sz="2400" dirty="0" smtClean="0"/>
              <a:t>							            </a:t>
            </a:r>
            <a:r>
              <a:rPr lang="en-US" sz="2400" dirty="0" err="1" smtClean="0"/>
              <a:t>makak</a:t>
            </a:r>
            <a:r>
              <a:rPr lang="en-US" sz="2400" dirty="0" smtClean="0"/>
              <a:t> &gt; </a:t>
            </a:r>
            <a:r>
              <a:rPr lang="en-US" sz="2400" dirty="0" err="1" smtClean="0"/>
              <a:t>makakoons</a:t>
            </a:r>
            <a:endParaRPr lang="en-US" sz="2400" dirty="0" smtClean="0"/>
          </a:p>
          <a:p>
            <a:r>
              <a:rPr lang="en-US" sz="2400" dirty="0"/>
              <a:t>Nouns can also be turned into </a:t>
            </a:r>
            <a:r>
              <a:rPr lang="en-US" sz="2400" dirty="0" smtClean="0"/>
              <a:t>locatives</a:t>
            </a:r>
            <a:r>
              <a:rPr lang="en-US" sz="2400" dirty="0"/>
              <a:t>, made </a:t>
            </a:r>
            <a:r>
              <a:rPr lang="en-US" sz="2400" dirty="0" smtClean="0"/>
              <a:t>locations </a:t>
            </a:r>
            <a:r>
              <a:rPr lang="en-US" sz="2400" dirty="0"/>
              <a:t>i.e. </a:t>
            </a:r>
            <a:r>
              <a:rPr lang="en-US" sz="2400" dirty="0" err="1"/>
              <a:t>makak</a:t>
            </a:r>
            <a:r>
              <a:rPr lang="en-US" sz="2400" dirty="0"/>
              <a:t> &gt; </a:t>
            </a:r>
            <a:r>
              <a:rPr lang="en-US" sz="2400" dirty="0" err="1" smtClean="0"/>
              <a:t>makakong</a:t>
            </a:r>
            <a:r>
              <a:rPr lang="en-US" sz="2400" dirty="0"/>
              <a:t/>
            </a:r>
            <a:br>
              <a:rPr lang="en-US" sz="2400" dirty="0"/>
            </a:br>
            <a:r>
              <a:rPr lang="en-US" sz="2400" dirty="0"/>
              <a:t>							</a:t>
            </a:r>
            <a:endParaRPr lang="en-CA"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2728369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901952"/>
            <a:ext cx="11502558" cy="4407408"/>
          </a:xfrm>
        </p:spPr>
        <p:txBody>
          <a:bodyPr>
            <a:normAutofit/>
          </a:bodyPr>
          <a:lstStyle/>
          <a:p>
            <a:pPr marL="0" indent="0">
              <a:buNone/>
            </a:pP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t> </a:t>
            </a:r>
            <a:r>
              <a:rPr lang="en-US" sz="2800" u="sng" dirty="0" err="1" smtClean="0"/>
              <a:t>nibi</a:t>
            </a:r>
            <a:r>
              <a:rPr lang="en-US" sz="2800" dirty="0" smtClean="0"/>
              <a:t> – I am </a:t>
            </a:r>
            <a:r>
              <a:rPr lang="en-US" sz="2800" dirty="0"/>
              <a:t>grateful for </a:t>
            </a:r>
            <a:r>
              <a:rPr lang="en-US" sz="2800" u="sng" dirty="0" smtClean="0"/>
              <a:t>water</a:t>
            </a:r>
          </a:p>
          <a:p>
            <a:pPr marL="0" indent="0">
              <a:buNone/>
            </a:pPr>
            <a:r>
              <a:rPr lang="en-US" sz="2800" dirty="0" err="1" smtClean="0"/>
              <a:t>gi</a:t>
            </a:r>
            <a:r>
              <a:rPr lang="en-US" sz="2800" dirty="0" err="1" smtClean="0">
                <a:solidFill>
                  <a:schemeClr val="accent4"/>
                </a:solidFill>
              </a:rPr>
              <a:t>miigwechiwenda</a:t>
            </a:r>
            <a:r>
              <a:rPr lang="en-US" sz="2800" dirty="0" err="1" smtClean="0"/>
              <a:t>a</a:t>
            </a:r>
            <a:r>
              <a:rPr lang="en-US" sz="2800" dirty="0" err="1" smtClean="0">
                <a:solidFill>
                  <a:schemeClr val="accent4"/>
                </a:solidFill>
              </a:rPr>
              <a:t>nan</a:t>
            </a:r>
            <a:r>
              <a:rPr lang="en-US" sz="2800" dirty="0" smtClean="0">
                <a:solidFill>
                  <a:schemeClr val="accent4"/>
                </a:solidFill>
              </a:rPr>
              <a:t> </a:t>
            </a:r>
            <a:r>
              <a:rPr lang="en-US" sz="2800" u="sng" dirty="0" err="1" smtClean="0"/>
              <a:t>ziinzibaakwadoonsan</a:t>
            </a:r>
            <a:r>
              <a:rPr lang="en-US" sz="2800" dirty="0" smtClean="0"/>
              <a:t>  – you are grateful </a:t>
            </a:r>
            <a:r>
              <a:rPr lang="en-US" sz="2800" dirty="0"/>
              <a:t>for </a:t>
            </a:r>
            <a:r>
              <a:rPr lang="en-US" sz="2800" u="sng" dirty="0" smtClean="0"/>
              <a:t>candies</a:t>
            </a:r>
          </a:p>
          <a:p>
            <a:pPr marL="0" indent="0">
              <a:buNone/>
            </a:pPr>
            <a:r>
              <a:rPr lang="en-US" sz="2800" dirty="0" err="1" smtClean="0"/>
              <a:t>o</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t> </a:t>
            </a:r>
            <a:r>
              <a:rPr lang="en-US" sz="2800" u="sng" dirty="0" err="1" smtClean="0"/>
              <a:t>mino-bimaadiziwin</a:t>
            </a:r>
            <a:r>
              <a:rPr lang="en-US" sz="2800" dirty="0" smtClean="0"/>
              <a:t> – s/he is </a:t>
            </a:r>
            <a:r>
              <a:rPr lang="en-US" sz="2800" dirty="0"/>
              <a:t>grateful for </a:t>
            </a:r>
            <a:r>
              <a:rPr lang="en-US" sz="2800" u="sng" dirty="0" smtClean="0"/>
              <a:t>the good life</a:t>
            </a:r>
            <a:endParaRPr lang="en-US" sz="2800" u="sng" dirty="0"/>
          </a:p>
          <a:p>
            <a:pPr marL="0" indent="0">
              <a:buNone/>
            </a:pPr>
            <a:r>
              <a:rPr lang="en-US" sz="2800" dirty="0" err="1" smtClean="0"/>
              <a:t>ni</a:t>
            </a:r>
            <a:r>
              <a:rPr lang="en-US" sz="2800" dirty="0" err="1" smtClean="0">
                <a:solidFill>
                  <a:schemeClr val="accent4"/>
                </a:solidFill>
              </a:rPr>
              <a:t>miigwechiwenda</a:t>
            </a:r>
            <a:r>
              <a:rPr lang="en-US" sz="2800" dirty="0" err="1" smtClean="0"/>
              <a:t>amin</a:t>
            </a:r>
            <a:r>
              <a:rPr lang="en-US" sz="2800" dirty="0" smtClean="0"/>
              <a:t> </a:t>
            </a:r>
            <a:r>
              <a:rPr lang="en-US" sz="2800" u="sng" dirty="0" err="1" smtClean="0"/>
              <a:t>gaapii</a:t>
            </a:r>
            <a:r>
              <a:rPr lang="en-US" sz="2800" dirty="0" smtClean="0"/>
              <a:t> – we are grateful </a:t>
            </a:r>
            <a:r>
              <a:rPr lang="en-US" sz="2800" dirty="0"/>
              <a:t>for </a:t>
            </a:r>
            <a:r>
              <a:rPr lang="en-US" sz="2800" u="sng" dirty="0" smtClean="0"/>
              <a:t>coffee</a:t>
            </a:r>
          </a:p>
          <a:p>
            <a:pPr marL="0" indent="0">
              <a:buNone/>
            </a:pPr>
            <a:r>
              <a:rPr lang="en-US" sz="2800" dirty="0" err="1" smtClean="0"/>
              <a:t>gi</a:t>
            </a:r>
            <a:r>
              <a:rPr lang="en-US" sz="2800" dirty="0" err="1" smtClean="0">
                <a:solidFill>
                  <a:schemeClr val="accent4"/>
                </a:solidFill>
              </a:rPr>
              <a:t>miigwechiwenda</a:t>
            </a:r>
            <a:r>
              <a:rPr lang="en-US" sz="2800" dirty="0" err="1" smtClean="0"/>
              <a:t>amin</a:t>
            </a:r>
            <a:r>
              <a:rPr lang="en-US" sz="2800" dirty="0" smtClean="0"/>
              <a:t> </a:t>
            </a:r>
            <a:r>
              <a:rPr lang="en-US" sz="2800" u="sng" dirty="0" err="1" smtClean="0"/>
              <a:t>miijim</a:t>
            </a:r>
            <a:r>
              <a:rPr lang="en-US" sz="2800" dirty="0" smtClean="0"/>
              <a:t> – we are grateful </a:t>
            </a:r>
            <a:r>
              <a:rPr lang="en-US" sz="2800" dirty="0"/>
              <a:t>for </a:t>
            </a:r>
            <a:r>
              <a:rPr lang="en-US" sz="2800" u="sng" dirty="0" smtClean="0"/>
              <a:t>food</a:t>
            </a:r>
            <a:endParaRPr lang="en-US" sz="1200" u="sng" dirty="0" smtClean="0"/>
          </a:p>
          <a:p>
            <a:pPr marL="0" indent="0">
              <a:buNone/>
            </a:pPr>
            <a:r>
              <a:rPr lang="en-US" sz="2800" dirty="0" err="1" smtClean="0"/>
              <a:t>gi</a:t>
            </a:r>
            <a:r>
              <a:rPr lang="en-US" sz="2800" dirty="0" err="1" smtClean="0">
                <a:solidFill>
                  <a:schemeClr val="accent4"/>
                </a:solidFill>
              </a:rPr>
              <a:t>miigwechiwenda</a:t>
            </a:r>
            <a:r>
              <a:rPr lang="en-US" sz="2800" dirty="0" err="1" smtClean="0"/>
              <a:t>anaawaan</a:t>
            </a:r>
            <a:r>
              <a:rPr lang="en-US" sz="2800" dirty="0" smtClean="0"/>
              <a:t> </a:t>
            </a:r>
            <a:r>
              <a:rPr lang="en-US" sz="2800" u="sng" dirty="0" err="1" smtClean="0"/>
              <a:t>mazina’iganan</a:t>
            </a:r>
            <a:r>
              <a:rPr lang="en-US" sz="2800" dirty="0" smtClean="0"/>
              <a:t> – you all are grateful for </a:t>
            </a:r>
            <a:r>
              <a:rPr lang="en-US" sz="2800" u="sng" dirty="0" smtClean="0"/>
              <a:t>books</a:t>
            </a:r>
          </a:p>
          <a:p>
            <a:pPr marL="0" indent="0">
              <a:buNone/>
            </a:pPr>
            <a:r>
              <a:rPr lang="en-US" sz="2800" dirty="0" err="1" smtClean="0"/>
              <a:t>o</a:t>
            </a:r>
            <a:r>
              <a:rPr lang="en-US" sz="2800" dirty="0" err="1" smtClean="0">
                <a:solidFill>
                  <a:schemeClr val="accent4"/>
                </a:solidFill>
              </a:rPr>
              <a:t>miigwechiwenda</a:t>
            </a:r>
            <a:r>
              <a:rPr lang="en-US" sz="2800" dirty="0" err="1" smtClean="0"/>
              <a:t>anaawaan</a:t>
            </a:r>
            <a:r>
              <a:rPr lang="en-US" sz="2800" dirty="0" smtClean="0"/>
              <a:t> </a:t>
            </a:r>
            <a:r>
              <a:rPr lang="en-US" sz="2800" u="sng" dirty="0" err="1" smtClean="0"/>
              <a:t>waabigwaniin</a:t>
            </a:r>
            <a:r>
              <a:rPr lang="en-US" sz="2800" dirty="0" smtClean="0"/>
              <a:t> – they are grateful for </a:t>
            </a:r>
            <a:r>
              <a:rPr lang="en-US" sz="2800" u="sng" dirty="0" smtClean="0"/>
              <a:t>flowers</a:t>
            </a:r>
          </a:p>
        </p:txBody>
      </p:sp>
      <p:sp>
        <p:nvSpPr>
          <p:cNvPr id="8" name="Rectangle 7"/>
          <p:cNvSpPr/>
          <p:nvPr/>
        </p:nvSpPr>
        <p:spPr>
          <a:xfrm>
            <a:off x="1827807" y="537312"/>
            <a:ext cx="8112734" cy="1200329"/>
          </a:xfrm>
          <a:prstGeom prst="rect">
            <a:avLst/>
          </a:prstGeom>
        </p:spPr>
        <p:txBody>
          <a:bodyPr wrap="none">
            <a:spAutoFit/>
          </a:bodyPr>
          <a:lstStyle/>
          <a:p>
            <a:pPr algn="ctr"/>
            <a:r>
              <a:rPr lang="en-US" sz="3600" dirty="0" smtClean="0"/>
              <a:t>A Form conjugations of </a:t>
            </a:r>
            <a:r>
              <a:rPr lang="en-US" sz="3600" dirty="0" err="1" smtClean="0"/>
              <a:t>miigwechiwendan</a:t>
            </a:r>
            <a:r>
              <a:rPr lang="en-US" sz="3600" dirty="0" smtClean="0"/>
              <a:t> </a:t>
            </a:r>
            <a:br>
              <a:rPr lang="en-US" sz="3600" dirty="0" smtClean="0"/>
            </a:br>
            <a:r>
              <a:rPr lang="en-US" sz="3600" dirty="0" smtClean="0"/>
              <a:t>with Inanimate Nouns (</a:t>
            </a:r>
            <a:r>
              <a:rPr lang="en-US" sz="3600" i="1" dirty="0" err="1" smtClean="0"/>
              <a:t>ni</a:t>
            </a:r>
            <a:r>
              <a:rPr lang="en-US" sz="3600" dirty="0" smtClean="0"/>
              <a:t>)</a:t>
            </a:r>
            <a:endParaRPr lang="en-US" sz="36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096141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472" y="1901952"/>
            <a:ext cx="10735056" cy="4800600"/>
          </a:xfrm>
        </p:spPr>
        <p:txBody>
          <a:bodyPr>
            <a:normAutofit/>
          </a:bodyPr>
          <a:lstStyle/>
          <a:p>
            <a:pPr marL="0" indent="0" algn="ctr">
              <a:buNone/>
            </a:pPr>
            <a:r>
              <a:rPr lang="en-US" sz="2800" dirty="0" err="1" smtClean="0"/>
              <a:t>Wegonen</a:t>
            </a:r>
            <a:r>
              <a:rPr lang="en-US" sz="2800" dirty="0" smtClean="0"/>
              <a:t> dash </a:t>
            </a:r>
            <a:r>
              <a:rPr lang="en-US" sz="2800" dirty="0" smtClean="0">
                <a:solidFill>
                  <a:schemeClr val="accent4"/>
                </a:solidFill>
              </a:rPr>
              <a:t>miigwechiwendam</a:t>
            </a:r>
            <a:r>
              <a:rPr lang="en-US" sz="2800" dirty="0" smtClean="0"/>
              <a:t>an? – What are you grateful for?</a:t>
            </a:r>
            <a:endParaRPr lang="en-US" sz="2800" dirty="0"/>
          </a:p>
          <a:p>
            <a:pPr marL="0" indent="0">
              <a:buNone/>
            </a:pPr>
            <a:r>
              <a:rPr lang="en-US" sz="2800" dirty="0" smtClean="0"/>
              <a:t>Let’s express gratitude for different things we like. Remember they must be inanimate nouns (</a:t>
            </a:r>
            <a:r>
              <a:rPr lang="en-US" sz="2800" i="1" dirty="0" err="1" smtClean="0"/>
              <a:t>ni</a:t>
            </a:r>
            <a:r>
              <a:rPr lang="en-US" sz="2800" dirty="0" smtClean="0"/>
              <a:t>)</a:t>
            </a:r>
          </a:p>
          <a:p>
            <a:pPr marL="0" indent="0">
              <a:buNone/>
            </a:pPr>
            <a:r>
              <a:rPr lang="en-US" sz="2800" dirty="0" smtClean="0"/>
              <a:t>Pattern:	</a:t>
            </a: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t> ___________.</a:t>
            </a:r>
            <a:r>
              <a:rPr lang="en-US" sz="2800" dirty="0"/>
              <a:t>	</a:t>
            </a:r>
            <a:r>
              <a:rPr lang="en-US" sz="2800" dirty="0" smtClean="0"/>
              <a:t>    (singular)</a:t>
            </a:r>
            <a:br>
              <a:rPr lang="en-US" sz="2800" dirty="0" smtClean="0"/>
            </a:br>
            <a:r>
              <a:rPr lang="en-US" sz="2800" dirty="0" smtClean="0"/>
              <a:t>	</a:t>
            </a:r>
            <a:r>
              <a:rPr lang="en-US" sz="2800" dirty="0"/>
              <a:t>	</a:t>
            </a: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err="1" smtClean="0"/>
              <a:t>an</a:t>
            </a:r>
            <a:r>
              <a:rPr lang="en-US" sz="2800" dirty="0" smtClean="0"/>
              <a:t> ___________.    (plural)</a:t>
            </a:r>
          </a:p>
          <a:p>
            <a:pPr marL="0" indent="0">
              <a:buNone/>
            </a:pPr>
            <a:r>
              <a:rPr lang="en-US" sz="2800" dirty="0" smtClean="0"/>
              <a:t>		</a:t>
            </a:r>
          </a:p>
          <a:p>
            <a:pPr marL="0" indent="0">
              <a:buNone/>
            </a:pPr>
            <a:r>
              <a:rPr lang="en-US" sz="2800" dirty="0"/>
              <a:t>	</a:t>
            </a:r>
            <a:r>
              <a:rPr lang="en-US" sz="2800" dirty="0" smtClean="0"/>
              <a:t>	</a:t>
            </a: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solidFill>
                  <a:schemeClr val="accent4"/>
                </a:solidFill>
              </a:rPr>
              <a:t> </a:t>
            </a:r>
            <a:r>
              <a:rPr lang="en-US" sz="2800" u="sng" dirty="0" err="1" smtClean="0"/>
              <a:t>nibi</a:t>
            </a:r>
            <a:r>
              <a:rPr lang="en-US" sz="2800" dirty="0"/>
              <a:t>.</a:t>
            </a:r>
            <a:br>
              <a:rPr lang="en-US" sz="2800" dirty="0"/>
            </a:br>
            <a:r>
              <a:rPr lang="en-US" sz="2800" dirty="0"/>
              <a:t>		</a:t>
            </a: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smtClean="0"/>
              <a:t> </a:t>
            </a:r>
            <a:r>
              <a:rPr lang="en-US" sz="2800" u="sng" dirty="0" err="1" smtClean="0"/>
              <a:t>miijim</a:t>
            </a:r>
            <a:r>
              <a:rPr lang="en-US" sz="2800" dirty="0" smtClean="0"/>
              <a:t>.</a:t>
            </a:r>
            <a:br>
              <a:rPr lang="en-US" sz="2800" dirty="0" smtClean="0"/>
            </a:br>
            <a:r>
              <a:rPr lang="en-US" sz="2800" dirty="0" smtClean="0"/>
              <a:t>		</a:t>
            </a: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n</a:t>
            </a:r>
            <a:r>
              <a:rPr lang="en-US" sz="2800" dirty="0" err="1" smtClean="0"/>
              <a:t>an</a:t>
            </a:r>
            <a:r>
              <a:rPr lang="en-US" sz="2800" dirty="0" smtClean="0"/>
              <a:t> </a:t>
            </a:r>
            <a:r>
              <a:rPr lang="en-US" sz="2800" u="sng" dirty="0" err="1" smtClean="0"/>
              <a:t>mazina’iganan</a:t>
            </a:r>
            <a:r>
              <a:rPr lang="en-US" sz="2800" dirty="0" smtClean="0"/>
              <a:t>.</a:t>
            </a:r>
            <a:r>
              <a:rPr lang="en-US" sz="2800" dirty="0"/>
              <a:t/>
            </a:r>
            <a:br>
              <a:rPr lang="en-US" sz="2800" dirty="0"/>
            </a:br>
            <a:r>
              <a:rPr lang="en-US" sz="2800" dirty="0" smtClean="0"/>
              <a:t>		</a:t>
            </a:r>
          </a:p>
        </p:txBody>
      </p:sp>
      <p:sp>
        <p:nvSpPr>
          <p:cNvPr id="8" name="Rectangle 7"/>
          <p:cNvSpPr/>
          <p:nvPr/>
        </p:nvSpPr>
        <p:spPr>
          <a:xfrm>
            <a:off x="1955245" y="701623"/>
            <a:ext cx="7857857" cy="1200329"/>
          </a:xfrm>
          <a:prstGeom prst="rect">
            <a:avLst/>
          </a:prstGeom>
        </p:spPr>
        <p:txBody>
          <a:bodyPr wrap="none">
            <a:spAutoFit/>
          </a:bodyPr>
          <a:lstStyle/>
          <a:p>
            <a:pPr algn="ctr"/>
            <a:r>
              <a:rPr lang="en-US" sz="3600" dirty="0"/>
              <a:t>A Form conjugations of </a:t>
            </a:r>
            <a:r>
              <a:rPr lang="en-US" sz="3600" dirty="0" err="1"/>
              <a:t>miigwechiwendan</a:t>
            </a:r>
            <a:r>
              <a:rPr lang="en-US" sz="3600" dirty="0"/>
              <a:t> </a:t>
            </a:r>
            <a:br>
              <a:rPr lang="en-US" sz="3600" dirty="0"/>
            </a:br>
            <a:r>
              <a:rPr lang="en-US" sz="3600" dirty="0"/>
              <a:t>with Inanimate Nouns (</a:t>
            </a:r>
            <a:r>
              <a:rPr lang="en-US" sz="3600" i="1" dirty="0" err="1"/>
              <a:t>ni</a:t>
            </a:r>
            <a:r>
              <a:rPr lang="en-US" sz="3600" dirty="0"/>
              <a:t>)</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2859854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Gojitoon</a:t>
            </a:r>
            <a:r>
              <a:rPr lang="en-US" dirty="0" smtClean="0"/>
              <a:t> - try it</a:t>
            </a:r>
            <a:endParaRPr lang="en-CA" dirty="0"/>
          </a:p>
        </p:txBody>
      </p:sp>
      <p:sp>
        <p:nvSpPr>
          <p:cNvPr id="3" name="Content Placeholder 2"/>
          <p:cNvSpPr>
            <a:spLocks noGrp="1"/>
          </p:cNvSpPr>
          <p:nvPr>
            <p:ph idx="1"/>
          </p:nvPr>
        </p:nvSpPr>
        <p:spPr>
          <a:xfrm>
            <a:off x="1024128" y="1847088"/>
            <a:ext cx="10762488" cy="4818888"/>
          </a:xfrm>
        </p:spPr>
        <p:txBody>
          <a:bodyPr>
            <a:normAutofit/>
          </a:bodyPr>
          <a:lstStyle/>
          <a:p>
            <a:pPr marL="457200" indent="-457200">
              <a:buAutoNum type="arabicPeriod"/>
            </a:pPr>
            <a:r>
              <a:rPr lang="en-US" sz="3200" dirty="0" err="1" smtClean="0"/>
              <a:t>Wegonen</a:t>
            </a:r>
            <a:r>
              <a:rPr lang="en-US" sz="3200" dirty="0" smtClean="0"/>
              <a:t> dash </a:t>
            </a:r>
            <a:r>
              <a:rPr lang="en-US" sz="3200" dirty="0" smtClean="0">
                <a:solidFill>
                  <a:schemeClr val="accent5"/>
                </a:solidFill>
              </a:rPr>
              <a:t>miigwechiwenda</a:t>
            </a:r>
            <a:r>
              <a:rPr lang="en-US" sz="3200" dirty="0" smtClean="0"/>
              <a:t>man?</a:t>
            </a:r>
            <a:br>
              <a:rPr lang="en-US" sz="3200" dirty="0" smtClean="0"/>
            </a:br>
            <a:r>
              <a:rPr lang="en-US" sz="3200" dirty="0" smtClean="0"/>
              <a:t>What are you grateful for?</a:t>
            </a:r>
          </a:p>
          <a:p>
            <a:pPr marL="457200" indent="-457200">
              <a:buAutoNum type="arabicPeriod"/>
            </a:pPr>
            <a:r>
              <a:rPr lang="en-US" sz="3200" dirty="0" err="1" smtClean="0"/>
              <a:t>Ni</a:t>
            </a:r>
            <a:r>
              <a:rPr lang="en-US" sz="3200" dirty="0" err="1" smtClean="0">
                <a:solidFill>
                  <a:schemeClr val="accent4"/>
                </a:solidFill>
              </a:rPr>
              <a:t>miigwechiwenda</a:t>
            </a:r>
            <a:r>
              <a:rPr lang="en-US" sz="3200" dirty="0" err="1" smtClean="0"/>
              <a:t>a</a:t>
            </a:r>
            <a:r>
              <a:rPr lang="en-US" sz="3200" dirty="0" err="1" smtClean="0">
                <a:solidFill>
                  <a:schemeClr val="accent4"/>
                </a:solidFill>
              </a:rPr>
              <a:t>n</a:t>
            </a:r>
            <a:r>
              <a:rPr lang="en-US" sz="3200" dirty="0" err="1" smtClean="0"/>
              <a:t>an</a:t>
            </a:r>
            <a:r>
              <a:rPr lang="en-US" sz="3200" dirty="0" smtClean="0">
                <a:solidFill>
                  <a:schemeClr val="accent4"/>
                </a:solidFill>
              </a:rPr>
              <a:t> </a:t>
            </a:r>
            <a:r>
              <a:rPr lang="en-US" sz="3200" u="sng" dirty="0" err="1" smtClean="0"/>
              <a:t>opiniin</a:t>
            </a:r>
            <a:r>
              <a:rPr lang="en-US" sz="3200" dirty="0" smtClean="0"/>
              <a:t>. Giin dash?</a:t>
            </a:r>
            <a:br>
              <a:rPr lang="en-US" sz="3200" dirty="0" smtClean="0"/>
            </a:br>
            <a:r>
              <a:rPr lang="en-US" sz="3200" dirty="0" smtClean="0"/>
              <a:t>I am grateful for </a:t>
            </a:r>
            <a:r>
              <a:rPr lang="en-US" sz="3200" u="sng" dirty="0" smtClean="0"/>
              <a:t>potatoes</a:t>
            </a:r>
            <a:r>
              <a:rPr lang="en-US" sz="3200" dirty="0" smtClean="0"/>
              <a:t>. And you?</a:t>
            </a:r>
          </a:p>
          <a:p>
            <a:pPr marL="457200" indent="-457200">
              <a:buAutoNum type="arabicPeriod"/>
            </a:pPr>
            <a:endParaRPr lang="en-US" sz="3200" dirty="0"/>
          </a:p>
          <a:p>
            <a:pPr marL="0" indent="0">
              <a:buNone/>
            </a:pPr>
            <a:r>
              <a:rPr lang="en-US" sz="3200" dirty="0" smtClean="0"/>
              <a:t>Switch out the word </a:t>
            </a:r>
            <a:r>
              <a:rPr lang="en-US" sz="3200" dirty="0" err="1" smtClean="0"/>
              <a:t>opiniin</a:t>
            </a:r>
            <a:r>
              <a:rPr lang="en-US" sz="3200" dirty="0" smtClean="0"/>
              <a:t> for something you are grateful for – be sure it is an inanimate noun (</a:t>
            </a:r>
            <a:r>
              <a:rPr lang="en-US" sz="3200" i="1" dirty="0" err="1" smtClean="0"/>
              <a:t>ni</a:t>
            </a:r>
            <a:r>
              <a:rPr lang="en-US" sz="3200" dirty="0" smtClean="0"/>
              <a:t>).</a:t>
            </a:r>
            <a:r>
              <a:rPr lang="en-US" sz="3200" dirty="0"/>
              <a:t> </a:t>
            </a:r>
            <a:r>
              <a:rPr lang="en-US" sz="3200" dirty="0" smtClean="0"/>
              <a:t>Then ask someone else.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901554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transitive animate</a:t>
            </a:r>
            <a:endParaRPr lang="en-CA" dirty="0"/>
          </a:p>
        </p:txBody>
      </p:sp>
      <p:sp>
        <p:nvSpPr>
          <p:cNvPr id="3" name="Text Placeholder 2"/>
          <p:cNvSpPr>
            <a:spLocks noGrp="1"/>
          </p:cNvSpPr>
          <p:nvPr>
            <p:ph type="body" idx="1"/>
          </p:nvPr>
        </p:nvSpPr>
        <p:spPr>
          <a:xfrm>
            <a:off x="8610600" y="4960137"/>
            <a:ext cx="3200400" cy="1248639"/>
          </a:xfrm>
        </p:spPr>
        <p:txBody>
          <a:bodyPr>
            <a:normAutofit/>
          </a:bodyPr>
          <a:lstStyle/>
          <a:p>
            <a:r>
              <a:rPr lang="en-US" sz="4400" dirty="0" err="1" smtClean="0"/>
              <a:t>vta</a:t>
            </a:r>
            <a:endParaRPr lang="en-CA" sz="4400" dirty="0"/>
          </a:p>
        </p:txBody>
      </p:sp>
      <p:grpSp>
        <p:nvGrpSpPr>
          <p:cNvPr id="7" name="Group 6"/>
          <p:cNvGrpSpPr/>
          <p:nvPr/>
        </p:nvGrpSpPr>
        <p:grpSpPr>
          <a:xfrm>
            <a:off x="3657488" y="438912"/>
            <a:ext cx="4310097" cy="3713217"/>
            <a:chOff x="3764609" y="384048"/>
            <a:chExt cx="4310097" cy="3713217"/>
          </a:xfrm>
        </p:grpSpPr>
        <p:sp>
          <p:nvSpPr>
            <p:cNvPr id="4" name="Smiley Face 3"/>
            <p:cNvSpPr/>
            <p:nvPr/>
          </p:nvSpPr>
          <p:spPr>
            <a:xfrm>
              <a:off x="3764609" y="384048"/>
              <a:ext cx="1733810" cy="1593901"/>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5" name="Striped Right Arrow 4"/>
            <p:cNvSpPr/>
            <p:nvPr/>
          </p:nvSpPr>
          <p:spPr>
            <a:xfrm rot="2347103">
              <a:off x="5241874" y="2094185"/>
              <a:ext cx="1171593" cy="5608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Smiley Face 5"/>
            <p:cNvSpPr/>
            <p:nvPr/>
          </p:nvSpPr>
          <p:spPr>
            <a:xfrm>
              <a:off x="6340896" y="2503364"/>
              <a:ext cx="1733810" cy="1593901"/>
            </a:xfrm>
            <a:prstGeom prst="smileyFace">
              <a:avLst/>
            </a:prstGeom>
            <a:solidFill>
              <a:schemeClr val="accent4"/>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gr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6461" y="106679"/>
            <a:ext cx="1505331" cy="1505331"/>
          </a:xfrm>
          <a:prstGeom prst="ellipse">
            <a:avLst/>
          </a:prstGeom>
        </p:spPr>
      </p:pic>
    </p:spTree>
    <p:extLst>
      <p:ext uri="{BB962C8B-B14F-4D97-AF65-F5344CB8AC3E}">
        <p14:creationId xmlns:p14="http://schemas.microsoft.com/office/powerpoint/2010/main" val="13923209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8000" cap="none" dirty="0" err="1" smtClean="0"/>
              <a:t>vta</a:t>
            </a:r>
            <a:endParaRPr lang="en-CA" sz="8000" cap="none" dirty="0"/>
          </a:p>
        </p:txBody>
      </p:sp>
      <p:sp>
        <p:nvSpPr>
          <p:cNvPr id="3" name="Content Placeholder 2"/>
          <p:cNvSpPr>
            <a:spLocks noGrp="1"/>
          </p:cNvSpPr>
          <p:nvPr>
            <p:ph sz="half" idx="1"/>
          </p:nvPr>
        </p:nvSpPr>
        <p:spPr/>
        <p:txBody>
          <a:bodyPr/>
          <a:lstStyle/>
          <a:p>
            <a:r>
              <a:rPr lang="en-CA" dirty="0" smtClean="0"/>
              <a:t> </a:t>
            </a:r>
            <a:endParaRPr lang="en-CA" dirty="0"/>
          </a:p>
        </p:txBody>
      </p:sp>
      <p:sp>
        <p:nvSpPr>
          <p:cNvPr id="4" name="Content Placeholder 3"/>
          <p:cNvSpPr>
            <a:spLocks noGrp="1"/>
          </p:cNvSpPr>
          <p:nvPr>
            <p:ph sz="half" idx="2"/>
          </p:nvPr>
        </p:nvSpPr>
        <p:spPr>
          <a:xfrm>
            <a:off x="5248275" y="1609725"/>
            <a:ext cx="6496049" cy="4699635"/>
          </a:xfrm>
        </p:spPr>
        <p:txBody>
          <a:bodyPr>
            <a:normAutofit/>
          </a:bodyPr>
          <a:lstStyle/>
          <a:p>
            <a:r>
              <a:rPr lang="en-CA" sz="2800" dirty="0" smtClean="0"/>
              <a:t>These types of verbs describe an action being done by someone to someone or something that is animate. The main verb form is always in second to third person command form and has to be conjugated to change. Some examples are:</a:t>
            </a:r>
          </a:p>
          <a:p>
            <a:pPr marL="712788" indent="0">
              <a:buNone/>
            </a:pPr>
            <a:r>
              <a:rPr lang="en-CA" sz="2400" dirty="0" err="1" smtClean="0"/>
              <a:t>miigwechiwenim</a:t>
            </a:r>
            <a:r>
              <a:rPr lang="en-CA" sz="2400" dirty="0" smtClean="0"/>
              <a:t> – be thankful for h/	</a:t>
            </a:r>
          </a:p>
          <a:p>
            <a:pPr marL="712788" indent="0">
              <a:buNone/>
            </a:pPr>
            <a:r>
              <a:rPr lang="en-CA" sz="2400" dirty="0" err="1" smtClean="0"/>
              <a:t>amo</a:t>
            </a:r>
            <a:r>
              <a:rPr lang="en-CA" sz="2400" dirty="0" smtClean="0"/>
              <a:t> – eat h/</a:t>
            </a:r>
          </a:p>
          <a:p>
            <a:pPr marL="712788" indent="0">
              <a:buNone/>
            </a:pPr>
            <a:r>
              <a:rPr lang="en-CA" sz="2400" dirty="0" err="1" smtClean="0"/>
              <a:t>bakite</a:t>
            </a:r>
            <a:r>
              <a:rPr lang="en-CA" sz="2400" dirty="0" smtClean="0"/>
              <a:t>’ – hit h/</a:t>
            </a:r>
          </a:p>
          <a:p>
            <a:pPr marL="712788" indent="0">
              <a:buNone/>
            </a:pPr>
            <a:r>
              <a:rPr lang="en-CA" sz="2400" dirty="0" err="1" smtClean="0"/>
              <a:t>zhawenim</a:t>
            </a:r>
            <a:r>
              <a:rPr lang="en-CA" sz="2400" dirty="0" smtClean="0"/>
              <a:t> – love h/</a:t>
            </a:r>
          </a:p>
          <a:p>
            <a:endParaRPr lang="en-CA" sz="2800" dirty="0"/>
          </a:p>
        </p:txBody>
      </p:sp>
      <p:sp>
        <p:nvSpPr>
          <p:cNvPr id="7" name="Smiley Face 6"/>
          <p:cNvSpPr/>
          <p:nvPr/>
        </p:nvSpPr>
        <p:spPr>
          <a:xfrm>
            <a:off x="865961" y="2286000"/>
            <a:ext cx="1733810" cy="1593901"/>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8" name="Striped Right Arrow 7"/>
          <p:cNvSpPr/>
          <p:nvPr/>
        </p:nvSpPr>
        <p:spPr>
          <a:xfrm rot="2347103">
            <a:off x="2343226" y="3996137"/>
            <a:ext cx="1171593" cy="5608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miley Face 8"/>
          <p:cNvSpPr/>
          <p:nvPr/>
        </p:nvSpPr>
        <p:spPr>
          <a:xfrm>
            <a:off x="3442248" y="4405316"/>
            <a:ext cx="1733810" cy="1593901"/>
          </a:xfrm>
          <a:prstGeom prst="smileyFace">
            <a:avLst/>
          </a:prstGeom>
          <a:solidFill>
            <a:schemeClr val="accent4"/>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7817731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901952"/>
            <a:ext cx="11502558" cy="4407408"/>
          </a:xfrm>
        </p:spPr>
        <p:txBody>
          <a:bodyPr>
            <a:normAutofit/>
          </a:bodyPr>
          <a:lstStyle/>
          <a:p>
            <a:pPr marL="0" indent="0">
              <a:buNone/>
            </a:pPr>
            <a:r>
              <a:rPr lang="en-US" sz="2800" dirty="0" err="1" smtClean="0"/>
              <a:t>gi</a:t>
            </a:r>
            <a:r>
              <a:rPr lang="en-US" sz="2800" dirty="0" err="1" smtClean="0">
                <a:solidFill>
                  <a:schemeClr val="accent4"/>
                </a:solidFill>
              </a:rPr>
              <a:t>miigwechiwenim</a:t>
            </a:r>
            <a:r>
              <a:rPr lang="en-US" sz="2800" dirty="0" err="1" smtClean="0"/>
              <a:t>in</a:t>
            </a:r>
            <a:r>
              <a:rPr lang="en-US" sz="2800" dirty="0" smtClean="0"/>
              <a:t> – I am </a:t>
            </a:r>
            <a:r>
              <a:rPr lang="en-US" sz="2800" dirty="0"/>
              <a:t>grateful for </a:t>
            </a:r>
            <a:r>
              <a:rPr lang="en-US" sz="2800" dirty="0" smtClean="0"/>
              <a:t>you</a:t>
            </a:r>
          </a:p>
          <a:p>
            <a:pPr marL="0" indent="0">
              <a:buNone/>
            </a:pPr>
            <a:r>
              <a:rPr lang="en-US" sz="2800" dirty="0" err="1" smtClean="0"/>
              <a:t>gi</a:t>
            </a:r>
            <a:r>
              <a:rPr lang="en-US" sz="2800" dirty="0" err="1" smtClean="0">
                <a:solidFill>
                  <a:schemeClr val="accent4"/>
                </a:solidFill>
              </a:rPr>
              <a:t>miigwechiwenim</a:t>
            </a:r>
            <a:r>
              <a:rPr lang="en-US" sz="2800" dirty="0" err="1" smtClean="0"/>
              <a:t>ininim</a:t>
            </a:r>
            <a:r>
              <a:rPr lang="en-US" sz="2800" dirty="0" smtClean="0"/>
              <a:t> </a:t>
            </a:r>
            <a:r>
              <a:rPr lang="en-US" sz="2800" dirty="0"/>
              <a:t>– I am grateful for </a:t>
            </a:r>
            <a:r>
              <a:rPr lang="en-US" sz="2800" dirty="0" smtClean="0"/>
              <a:t>all of you</a:t>
            </a:r>
          </a:p>
          <a:p>
            <a:pPr marL="0" indent="0">
              <a:buNone/>
            </a:pPr>
            <a:r>
              <a:rPr lang="en-US" sz="2800" dirty="0" err="1" smtClean="0"/>
              <a:t>ni</a:t>
            </a:r>
            <a:r>
              <a:rPr lang="en-US" sz="2800" dirty="0" err="1" smtClean="0">
                <a:solidFill>
                  <a:schemeClr val="accent4"/>
                </a:solidFill>
              </a:rPr>
              <a:t>miigwechiwenim</a:t>
            </a:r>
            <a:r>
              <a:rPr lang="en-US" sz="2800" dirty="0" err="1" smtClean="0"/>
              <a:t>aa</a:t>
            </a:r>
            <a:r>
              <a:rPr lang="en-US" sz="2800" dirty="0" smtClean="0"/>
              <a:t> </a:t>
            </a:r>
            <a:r>
              <a:rPr lang="en-US" sz="2800" dirty="0"/>
              <a:t>– I am grateful for </a:t>
            </a:r>
            <a:r>
              <a:rPr lang="en-US" sz="2800" dirty="0" smtClean="0"/>
              <a:t>h/</a:t>
            </a:r>
            <a:endParaRPr lang="en-US" sz="2800" dirty="0"/>
          </a:p>
          <a:p>
            <a:pPr marL="0" indent="0">
              <a:buNone/>
            </a:pPr>
            <a:r>
              <a:rPr lang="en-US" sz="2800" dirty="0" err="1" smtClean="0"/>
              <a:t>ni</a:t>
            </a:r>
            <a:r>
              <a:rPr lang="en-US" sz="2800" dirty="0" err="1" smtClean="0">
                <a:solidFill>
                  <a:schemeClr val="accent4"/>
                </a:solidFill>
              </a:rPr>
              <a:t>miigwechiwenim</a:t>
            </a:r>
            <a:r>
              <a:rPr lang="en-US" sz="2800" dirty="0" err="1" smtClean="0"/>
              <a:t>aag</a:t>
            </a:r>
            <a:r>
              <a:rPr lang="en-US" sz="2800" dirty="0" smtClean="0"/>
              <a:t> </a:t>
            </a:r>
            <a:r>
              <a:rPr lang="en-US" sz="2800" dirty="0"/>
              <a:t>– I am grateful for </a:t>
            </a:r>
            <a:r>
              <a:rPr lang="en-US" sz="2800" dirty="0" smtClean="0"/>
              <a:t>them</a:t>
            </a:r>
          </a:p>
          <a:p>
            <a:pPr marL="0" indent="0">
              <a:buNone/>
            </a:pPr>
            <a:r>
              <a:rPr lang="en-US" sz="2800" dirty="0" err="1" smtClean="0"/>
              <a:t>o</a:t>
            </a:r>
            <a:r>
              <a:rPr lang="en-US" sz="2800" dirty="0" err="1" smtClean="0">
                <a:solidFill>
                  <a:schemeClr val="accent4"/>
                </a:solidFill>
              </a:rPr>
              <a:t>miigwechiwenim</a:t>
            </a:r>
            <a:r>
              <a:rPr lang="en-US" sz="2800" dirty="0" err="1" smtClean="0"/>
              <a:t>aan</a:t>
            </a:r>
            <a:r>
              <a:rPr lang="en-US" sz="2800" dirty="0" smtClean="0"/>
              <a:t> </a:t>
            </a:r>
            <a:r>
              <a:rPr lang="en-US" sz="2800" dirty="0"/>
              <a:t>– </a:t>
            </a:r>
            <a:r>
              <a:rPr lang="en-US" sz="2800" dirty="0" smtClean="0"/>
              <a:t>S/he is </a:t>
            </a:r>
            <a:r>
              <a:rPr lang="en-US" sz="2800" dirty="0"/>
              <a:t>grateful for h</a:t>
            </a:r>
            <a:r>
              <a:rPr lang="en-US" sz="2800" dirty="0" smtClean="0"/>
              <a:t>/ </a:t>
            </a:r>
            <a:r>
              <a:rPr lang="en-US" sz="2000" dirty="0" smtClean="0"/>
              <a:t>(3</a:t>
            </a:r>
            <a:r>
              <a:rPr lang="en-US" sz="2000" baseline="30000" dirty="0" smtClean="0"/>
              <a:t>rd</a:t>
            </a:r>
            <a:r>
              <a:rPr lang="en-US" sz="2000" dirty="0" smtClean="0"/>
              <a:t> person&gt;4</a:t>
            </a:r>
            <a:r>
              <a:rPr lang="en-US" sz="2000" baseline="30000" dirty="0" smtClean="0"/>
              <a:t>th</a:t>
            </a:r>
            <a:r>
              <a:rPr lang="en-US" sz="2000" dirty="0" smtClean="0"/>
              <a:t> person/thing)</a:t>
            </a:r>
            <a:endParaRPr lang="en-US" sz="2800" dirty="0"/>
          </a:p>
          <a:p>
            <a:pPr marL="0" indent="0">
              <a:buNone/>
            </a:pPr>
            <a:endParaRPr lang="en-US" sz="2800" dirty="0"/>
          </a:p>
          <a:p>
            <a:pPr marL="0" indent="0">
              <a:buNone/>
            </a:pPr>
            <a:r>
              <a:rPr lang="en-US" sz="2800" dirty="0" smtClean="0"/>
              <a:t>These are only a few of the many </a:t>
            </a:r>
            <a:r>
              <a:rPr lang="en-US" sz="2800" dirty="0" err="1" smtClean="0"/>
              <a:t>vta</a:t>
            </a:r>
            <a:r>
              <a:rPr lang="en-US" sz="2800" dirty="0" smtClean="0"/>
              <a:t> conjugations that we will focus on today.</a:t>
            </a:r>
            <a:endParaRPr lang="en-US" sz="2800" dirty="0"/>
          </a:p>
          <a:p>
            <a:pPr marL="0" indent="0">
              <a:buNone/>
            </a:pPr>
            <a:endParaRPr lang="en-US" sz="2800" dirty="0" smtClean="0"/>
          </a:p>
        </p:txBody>
      </p:sp>
      <p:sp>
        <p:nvSpPr>
          <p:cNvPr id="8" name="Rectangle 7"/>
          <p:cNvSpPr/>
          <p:nvPr/>
        </p:nvSpPr>
        <p:spPr>
          <a:xfrm>
            <a:off x="2170044" y="866894"/>
            <a:ext cx="7428252" cy="646331"/>
          </a:xfrm>
          <a:prstGeom prst="rect">
            <a:avLst/>
          </a:prstGeom>
        </p:spPr>
        <p:txBody>
          <a:bodyPr wrap="none">
            <a:spAutoFit/>
          </a:bodyPr>
          <a:lstStyle/>
          <a:p>
            <a:pPr algn="ctr"/>
            <a:r>
              <a:rPr lang="en-US" sz="3600" dirty="0" smtClean="0"/>
              <a:t>A Form conjugations of </a:t>
            </a:r>
            <a:r>
              <a:rPr lang="en-US" sz="3600" dirty="0" err="1" smtClean="0"/>
              <a:t>miigwechiwenim</a:t>
            </a:r>
            <a:endParaRPr lang="en-US" sz="36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062977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176" y="1901952"/>
            <a:ext cx="11694583" cy="4407408"/>
          </a:xfrm>
        </p:spPr>
        <p:txBody>
          <a:bodyPr>
            <a:normAutofit/>
          </a:bodyPr>
          <a:lstStyle/>
          <a:p>
            <a:pPr marL="0" indent="0">
              <a:buNone/>
            </a:pPr>
            <a:r>
              <a:rPr lang="en-US" sz="2800" dirty="0" err="1" smtClean="0"/>
              <a:t>gi</a:t>
            </a:r>
            <a:r>
              <a:rPr lang="en-US" sz="2800" dirty="0" err="1" smtClean="0">
                <a:solidFill>
                  <a:schemeClr val="accent4"/>
                </a:solidFill>
              </a:rPr>
              <a:t>miigwechiwenim</a:t>
            </a:r>
            <a:r>
              <a:rPr lang="en-US" sz="2800" dirty="0" err="1" smtClean="0"/>
              <a:t>in</a:t>
            </a:r>
            <a:r>
              <a:rPr lang="en-US" sz="2800" dirty="0" smtClean="0"/>
              <a:t> </a:t>
            </a:r>
            <a:r>
              <a:rPr lang="en-US" sz="2800" u="sng" dirty="0" err="1" smtClean="0"/>
              <a:t>niijii</a:t>
            </a:r>
            <a:r>
              <a:rPr lang="en-US" sz="2800" dirty="0" smtClean="0"/>
              <a:t> – I am </a:t>
            </a:r>
            <a:r>
              <a:rPr lang="en-US" sz="2800" dirty="0"/>
              <a:t>grateful for </a:t>
            </a:r>
            <a:r>
              <a:rPr lang="en-US" sz="2800" dirty="0" smtClean="0"/>
              <a:t>you </a:t>
            </a:r>
            <a:r>
              <a:rPr lang="en-US" sz="2800" u="sng" dirty="0" smtClean="0"/>
              <a:t>my friend</a:t>
            </a:r>
          </a:p>
          <a:p>
            <a:pPr marL="0" indent="0">
              <a:buNone/>
            </a:pPr>
            <a:r>
              <a:rPr lang="en-US" sz="2800" dirty="0" err="1"/>
              <a:t>gi</a:t>
            </a:r>
            <a:r>
              <a:rPr lang="en-US" sz="2800" dirty="0" err="1">
                <a:solidFill>
                  <a:schemeClr val="accent4"/>
                </a:solidFill>
              </a:rPr>
              <a:t>miigwechiwenim</a:t>
            </a:r>
            <a:r>
              <a:rPr lang="en-US" sz="2800" dirty="0" err="1"/>
              <a:t>ininim</a:t>
            </a:r>
            <a:r>
              <a:rPr lang="en-US" sz="2800" dirty="0"/>
              <a:t> </a:t>
            </a:r>
            <a:r>
              <a:rPr lang="en-US" sz="2800" u="sng" dirty="0" err="1" smtClean="0"/>
              <a:t>nindinawemaaganag</a:t>
            </a:r>
            <a:r>
              <a:rPr lang="en-US" sz="2800" dirty="0" smtClean="0"/>
              <a:t> </a:t>
            </a:r>
            <a:r>
              <a:rPr lang="en-US" sz="2400" dirty="0" smtClean="0"/>
              <a:t>– </a:t>
            </a:r>
            <a:r>
              <a:rPr lang="en-US" sz="2400" dirty="0"/>
              <a:t>I am grateful for all of </a:t>
            </a:r>
            <a:r>
              <a:rPr lang="en-US" sz="2400" dirty="0" smtClean="0"/>
              <a:t>you, </a:t>
            </a:r>
            <a:r>
              <a:rPr lang="en-US" sz="2400" u="sng" dirty="0" smtClean="0"/>
              <a:t>my relatives</a:t>
            </a:r>
            <a:endParaRPr lang="en-US" sz="2400" dirty="0"/>
          </a:p>
          <a:p>
            <a:pPr marL="0" indent="0">
              <a:buNone/>
            </a:pPr>
            <a:r>
              <a:rPr lang="en-US" sz="2800" dirty="0" err="1"/>
              <a:t>ni</a:t>
            </a:r>
            <a:r>
              <a:rPr lang="en-US" sz="2800" dirty="0" err="1">
                <a:solidFill>
                  <a:schemeClr val="accent4"/>
                </a:solidFill>
              </a:rPr>
              <a:t>miigwechiwenim</a:t>
            </a:r>
            <a:r>
              <a:rPr lang="en-US" sz="2800" dirty="0" err="1"/>
              <a:t>aa</a:t>
            </a:r>
            <a:r>
              <a:rPr lang="en-US" sz="2800" dirty="0"/>
              <a:t> </a:t>
            </a:r>
            <a:r>
              <a:rPr lang="en-US" sz="2800" u="sng" dirty="0" err="1" smtClean="0"/>
              <a:t>inday</a:t>
            </a:r>
            <a:r>
              <a:rPr lang="en-US" sz="2800" dirty="0" smtClean="0"/>
              <a:t> – </a:t>
            </a:r>
            <a:r>
              <a:rPr lang="en-US" sz="2800" dirty="0"/>
              <a:t>I am grateful </a:t>
            </a:r>
            <a:r>
              <a:rPr lang="en-US" sz="2800" dirty="0" smtClean="0"/>
              <a:t>for </a:t>
            </a:r>
            <a:r>
              <a:rPr lang="en-US" sz="2800" u="sng" dirty="0" smtClean="0"/>
              <a:t>my dog</a:t>
            </a:r>
            <a:endParaRPr lang="en-US" sz="2800" dirty="0"/>
          </a:p>
          <a:p>
            <a:pPr marL="0" indent="0">
              <a:buNone/>
            </a:pPr>
            <a:r>
              <a:rPr lang="en-US" sz="2800" dirty="0" err="1"/>
              <a:t>ni</a:t>
            </a:r>
            <a:r>
              <a:rPr lang="en-US" sz="2800" dirty="0" err="1">
                <a:solidFill>
                  <a:schemeClr val="accent4"/>
                </a:solidFill>
              </a:rPr>
              <a:t>miigwechiwenim</a:t>
            </a:r>
            <a:r>
              <a:rPr lang="en-US" sz="2800" dirty="0" err="1"/>
              <a:t>aag</a:t>
            </a:r>
            <a:r>
              <a:rPr lang="en-US" sz="2800" dirty="0"/>
              <a:t> </a:t>
            </a:r>
            <a:r>
              <a:rPr lang="en-US" sz="2800" u="sng" dirty="0" err="1" smtClean="0"/>
              <a:t>anangoog</a:t>
            </a:r>
            <a:r>
              <a:rPr lang="en-US" sz="2800" dirty="0" smtClean="0"/>
              <a:t> – </a:t>
            </a:r>
            <a:r>
              <a:rPr lang="en-US" sz="2800" dirty="0"/>
              <a:t>I am grateful </a:t>
            </a:r>
            <a:r>
              <a:rPr lang="en-US" sz="2800" dirty="0" smtClean="0"/>
              <a:t>for </a:t>
            </a:r>
            <a:r>
              <a:rPr lang="en-US" sz="2800" u="sng" dirty="0" smtClean="0"/>
              <a:t>stars</a:t>
            </a:r>
            <a:endParaRPr lang="en-US" sz="2800" u="sng" dirty="0"/>
          </a:p>
          <a:p>
            <a:pPr marL="0" indent="0">
              <a:buNone/>
            </a:pPr>
            <a:r>
              <a:rPr lang="en-US" sz="2800" dirty="0" err="1"/>
              <a:t>o</a:t>
            </a:r>
            <a:r>
              <a:rPr lang="en-US" sz="2800" dirty="0" err="1">
                <a:solidFill>
                  <a:schemeClr val="accent4"/>
                </a:solidFill>
              </a:rPr>
              <a:t>miigwechiwenim</a:t>
            </a:r>
            <a:r>
              <a:rPr lang="en-US" sz="2800" dirty="0" err="1"/>
              <a:t>aan</a:t>
            </a:r>
            <a:r>
              <a:rPr lang="en-US" sz="2800" dirty="0"/>
              <a:t> </a:t>
            </a:r>
            <a:r>
              <a:rPr lang="en-US" sz="2800" u="sng" dirty="0" err="1" smtClean="0"/>
              <a:t>bakwezhigan</a:t>
            </a:r>
            <a:r>
              <a:rPr lang="en-US" sz="2800" dirty="0" smtClean="0"/>
              <a:t> – </a:t>
            </a:r>
            <a:r>
              <a:rPr lang="en-US" sz="2800" dirty="0"/>
              <a:t>S/he is grateful </a:t>
            </a:r>
            <a:r>
              <a:rPr lang="en-US" sz="2800" dirty="0" smtClean="0"/>
              <a:t>for </a:t>
            </a:r>
            <a:r>
              <a:rPr lang="en-US" sz="2800" u="sng" dirty="0" smtClean="0"/>
              <a:t>bannock</a:t>
            </a:r>
            <a:endParaRPr lang="en-US" sz="2800" u="sng" dirty="0"/>
          </a:p>
          <a:p>
            <a:pPr marL="0" indent="0">
              <a:buNone/>
            </a:pPr>
            <a:endParaRPr lang="en-US" sz="2800" u="sng" dirty="0" smtClean="0"/>
          </a:p>
        </p:txBody>
      </p:sp>
      <p:sp>
        <p:nvSpPr>
          <p:cNvPr id="8" name="Rectangle 7"/>
          <p:cNvSpPr/>
          <p:nvPr/>
        </p:nvSpPr>
        <p:spPr>
          <a:xfrm>
            <a:off x="2106730" y="537312"/>
            <a:ext cx="7554890" cy="1200329"/>
          </a:xfrm>
          <a:prstGeom prst="rect">
            <a:avLst/>
          </a:prstGeom>
        </p:spPr>
        <p:txBody>
          <a:bodyPr wrap="none">
            <a:spAutoFit/>
          </a:bodyPr>
          <a:lstStyle/>
          <a:p>
            <a:pPr algn="ctr"/>
            <a:r>
              <a:rPr lang="en-US" sz="3600" dirty="0" smtClean="0"/>
              <a:t>A Form conjugations of </a:t>
            </a:r>
            <a:r>
              <a:rPr lang="en-US" sz="3600" dirty="0" err="1" smtClean="0"/>
              <a:t>miigwechiwenim</a:t>
            </a:r>
            <a:r>
              <a:rPr lang="en-US" sz="3600" dirty="0" smtClean="0"/>
              <a:t> </a:t>
            </a:r>
            <a:br>
              <a:rPr lang="en-US" sz="3600" dirty="0" smtClean="0"/>
            </a:br>
            <a:r>
              <a:rPr lang="en-US" sz="3600" dirty="0" smtClean="0"/>
              <a:t>with </a:t>
            </a:r>
            <a:r>
              <a:rPr lang="en-US" sz="3600" dirty="0"/>
              <a:t>A</a:t>
            </a:r>
            <a:r>
              <a:rPr lang="en-US" sz="3600" dirty="0" smtClean="0"/>
              <a:t>nimate Nouns (</a:t>
            </a:r>
            <a:r>
              <a:rPr lang="en-US" sz="3600" i="1" dirty="0" smtClean="0"/>
              <a:t>na</a:t>
            </a:r>
            <a:r>
              <a:rPr lang="en-US" sz="3600" dirty="0" smtClean="0"/>
              <a:t>)</a:t>
            </a:r>
            <a:endParaRPr lang="en-US" sz="36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0531207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472" y="1901952"/>
            <a:ext cx="10735056" cy="4800600"/>
          </a:xfrm>
        </p:spPr>
        <p:txBody>
          <a:bodyPr>
            <a:normAutofit/>
          </a:bodyPr>
          <a:lstStyle/>
          <a:p>
            <a:pPr marL="0" indent="0" algn="ctr">
              <a:buNone/>
            </a:pPr>
            <a:r>
              <a:rPr lang="en-US" sz="2800" dirty="0" err="1" smtClean="0"/>
              <a:t>Wegonen</a:t>
            </a:r>
            <a:r>
              <a:rPr lang="en-US" sz="2800" dirty="0" smtClean="0"/>
              <a:t> dash </a:t>
            </a:r>
            <a:r>
              <a:rPr lang="en-US" sz="2800" dirty="0" err="1" smtClean="0">
                <a:solidFill>
                  <a:schemeClr val="accent4"/>
                </a:solidFill>
              </a:rPr>
              <a:t>miigwechiwenim</a:t>
            </a:r>
            <a:r>
              <a:rPr lang="en-US" sz="2800" dirty="0" err="1" smtClean="0"/>
              <a:t>ad</a:t>
            </a:r>
            <a:r>
              <a:rPr lang="en-US" sz="2800" dirty="0" smtClean="0"/>
              <a:t>? – What are you grateful for?</a:t>
            </a:r>
            <a:endParaRPr lang="en-US" sz="2800" dirty="0"/>
          </a:p>
          <a:p>
            <a:pPr marL="0" indent="0">
              <a:buNone/>
            </a:pPr>
            <a:r>
              <a:rPr lang="en-US" sz="2800" dirty="0" smtClean="0"/>
              <a:t>Let’s express gratitude for different things we like. Remember they must be animate nouns (</a:t>
            </a:r>
            <a:r>
              <a:rPr lang="en-US" sz="2800" i="1" dirty="0" smtClean="0"/>
              <a:t>na</a:t>
            </a:r>
            <a:r>
              <a:rPr lang="en-US" sz="2800" dirty="0" smtClean="0"/>
              <a:t>)</a:t>
            </a:r>
          </a:p>
          <a:p>
            <a:pPr marL="0" indent="0">
              <a:buNone/>
            </a:pPr>
            <a:r>
              <a:rPr lang="en-US" sz="2800" dirty="0" smtClean="0"/>
              <a:t>Pattern:	</a:t>
            </a:r>
            <a:r>
              <a:rPr lang="en-US" sz="2800" dirty="0" err="1" smtClean="0"/>
              <a:t>Ni</a:t>
            </a:r>
            <a:r>
              <a:rPr lang="en-US" sz="2800" dirty="0" err="1" smtClean="0">
                <a:solidFill>
                  <a:schemeClr val="accent4"/>
                </a:solidFill>
              </a:rPr>
              <a:t>miigwechiwenim</a:t>
            </a:r>
            <a:r>
              <a:rPr lang="en-US" sz="2800" dirty="0" err="1" smtClean="0"/>
              <a:t>aa</a:t>
            </a:r>
            <a:r>
              <a:rPr lang="en-US" sz="2800" dirty="0" smtClean="0"/>
              <a:t> ___________.</a:t>
            </a:r>
            <a:r>
              <a:rPr lang="en-US" sz="2800" dirty="0"/>
              <a:t>	</a:t>
            </a:r>
            <a:r>
              <a:rPr lang="en-US" sz="2800" dirty="0" smtClean="0"/>
              <a:t>    (singular)</a:t>
            </a:r>
            <a:br>
              <a:rPr lang="en-US" sz="2800" dirty="0" smtClean="0"/>
            </a:br>
            <a:r>
              <a:rPr lang="en-US" sz="2800" dirty="0" smtClean="0"/>
              <a:t>	</a:t>
            </a:r>
            <a:r>
              <a:rPr lang="en-US" sz="2800" dirty="0"/>
              <a:t>	</a:t>
            </a:r>
            <a:r>
              <a:rPr lang="en-US" sz="2800" dirty="0" err="1" smtClean="0"/>
              <a:t>Ni</a:t>
            </a:r>
            <a:r>
              <a:rPr lang="en-US" sz="2800" dirty="0" err="1" smtClean="0">
                <a:solidFill>
                  <a:schemeClr val="accent4"/>
                </a:solidFill>
              </a:rPr>
              <a:t>miigwechiwenim</a:t>
            </a:r>
            <a:r>
              <a:rPr lang="en-US" sz="2800" dirty="0" err="1" smtClean="0"/>
              <a:t>aag</a:t>
            </a:r>
            <a:r>
              <a:rPr lang="en-US" sz="2800" dirty="0" smtClean="0"/>
              <a:t> ___________.    (plural)</a:t>
            </a:r>
          </a:p>
          <a:p>
            <a:pPr marL="0" indent="0">
              <a:buNone/>
            </a:pPr>
            <a:r>
              <a:rPr lang="en-US" sz="2800" dirty="0" smtClean="0"/>
              <a:t>		</a:t>
            </a:r>
          </a:p>
          <a:p>
            <a:pPr marL="0" indent="0">
              <a:buNone/>
            </a:pPr>
            <a:r>
              <a:rPr lang="en-US" sz="2800" dirty="0"/>
              <a:t>	</a:t>
            </a:r>
            <a:r>
              <a:rPr lang="en-US" sz="2800" dirty="0" smtClean="0"/>
              <a:t>	</a:t>
            </a:r>
            <a:r>
              <a:rPr lang="en-US" sz="2800" dirty="0" err="1" smtClean="0"/>
              <a:t>Ni</a:t>
            </a:r>
            <a:r>
              <a:rPr lang="en-US" sz="2800" dirty="0" err="1" smtClean="0">
                <a:solidFill>
                  <a:schemeClr val="accent4"/>
                </a:solidFill>
              </a:rPr>
              <a:t>miigwechiwenim</a:t>
            </a:r>
            <a:r>
              <a:rPr lang="en-US" sz="2800" dirty="0" err="1" smtClean="0"/>
              <a:t>aa</a:t>
            </a:r>
            <a:r>
              <a:rPr lang="en-US" sz="2800" dirty="0" smtClean="0"/>
              <a:t> </a:t>
            </a:r>
            <a:r>
              <a:rPr lang="en-US" sz="2800" u="sng" dirty="0" err="1" smtClean="0"/>
              <a:t>dibiki-giizis</a:t>
            </a:r>
            <a:r>
              <a:rPr lang="en-US" sz="2800" dirty="0" smtClean="0"/>
              <a:t>.</a:t>
            </a:r>
            <a:br>
              <a:rPr lang="en-US" sz="2800" dirty="0" smtClean="0"/>
            </a:br>
            <a:r>
              <a:rPr lang="en-US" sz="2800" dirty="0" smtClean="0"/>
              <a:t>		</a:t>
            </a:r>
            <a:r>
              <a:rPr lang="en-US" sz="2800" dirty="0" err="1" smtClean="0"/>
              <a:t>Ni</a:t>
            </a:r>
            <a:r>
              <a:rPr lang="en-US" sz="2800" dirty="0" err="1" smtClean="0">
                <a:solidFill>
                  <a:schemeClr val="accent4"/>
                </a:solidFill>
              </a:rPr>
              <a:t>miigwechiwenim</a:t>
            </a:r>
            <a:r>
              <a:rPr lang="en-US" sz="2800" dirty="0" err="1" smtClean="0"/>
              <a:t>aag</a:t>
            </a:r>
            <a:r>
              <a:rPr lang="en-US" sz="2800" dirty="0" smtClean="0"/>
              <a:t> </a:t>
            </a:r>
            <a:r>
              <a:rPr lang="en-US" sz="2800" u="sng" dirty="0" err="1" smtClean="0"/>
              <a:t>miskominag</a:t>
            </a:r>
            <a:r>
              <a:rPr lang="en-US" sz="2800" dirty="0" smtClean="0"/>
              <a:t>. 	</a:t>
            </a:r>
          </a:p>
        </p:txBody>
      </p:sp>
      <p:sp>
        <p:nvSpPr>
          <p:cNvPr id="8" name="Rectangle 7"/>
          <p:cNvSpPr/>
          <p:nvPr/>
        </p:nvSpPr>
        <p:spPr>
          <a:xfrm>
            <a:off x="2106729" y="701623"/>
            <a:ext cx="7554890" cy="1200329"/>
          </a:xfrm>
          <a:prstGeom prst="rect">
            <a:avLst/>
          </a:prstGeom>
        </p:spPr>
        <p:txBody>
          <a:bodyPr wrap="none">
            <a:spAutoFit/>
          </a:bodyPr>
          <a:lstStyle/>
          <a:p>
            <a:pPr algn="ctr"/>
            <a:r>
              <a:rPr lang="en-US" sz="3600" dirty="0"/>
              <a:t>A Form conjugations of </a:t>
            </a:r>
            <a:r>
              <a:rPr lang="en-US" sz="3600" dirty="0" err="1" smtClean="0"/>
              <a:t>miigwechiwenim</a:t>
            </a:r>
            <a:r>
              <a:rPr lang="en-US" sz="3600" dirty="0" smtClean="0"/>
              <a:t> </a:t>
            </a:r>
            <a:r>
              <a:rPr lang="en-US" sz="3600" dirty="0"/>
              <a:t/>
            </a:r>
            <a:br>
              <a:rPr lang="en-US" sz="3600" dirty="0"/>
            </a:br>
            <a:r>
              <a:rPr lang="en-US" sz="3600" dirty="0"/>
              <a:t>with A</a:t>
            </a:r>
            <a:r>
              <a:rPr lang="en-US" sz="3600" dirty="0" smtClean="0"/>
              <a:t>nimate </a:t>
            </a:r>
            <a:r>
              <a:rPr lang="en-US" sz="3600" dirty="0"/>
              <a:t>Nouns (</a:t>
            </a:r>
            <a:r>
              <a:rPr lang="en-US" sz="3600" i="1" dirty="0" smtClean="0"/>
              <a:t>na</a:t>
            </a:r>
            <a:r>
              <a:rPr lang="en-US" sz="3600" dirty="0" smtClean="0"/>
              <a:t>)</a:t>
            </a:r>
            <a:endParaRPr lang="en-US" sz="36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124312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Gratitude is important	</a:t>
            </a:r>
            <a:endParaRPr lang="en-CA" dirty="0"/>
          </a:p>
        </p:txBody>
      </p:sp>
      <p:sp>
        <p:nvSpPr>
          <p:cNvPr id="3" name="Content Placeholder 2"/>
          <p:cNvSpPr>
            <a:spLocks noGrp="1"/>
          </p:cNvSpPr>
          <p:nvPr>
            <p:ph idx="1"/>
          </p:nvPr>
        </p:nvSpPr>
        <p:spPr>
          <a:xfrm>
            <a:off x="5715001" y="2011680"/>
            <a:ext cx="5998464" cy="4315968"/>
          </a:xfrm>
        </p:spPr>
        <p:txBody>
          <a:bodyPr>
            <a:normAutofit lnSpcReduction="10000"/>
          </a:bodyPr>
          <a:lstStyle/>
          <a:p>
            <a:r>
              <a:rPr lang="en-US" sz="2800" dirty="0" smtClean="0"/>
              <a:t>It is important for us to remember to express gratitude for everything. We can be thankful for waking up in the morning, for someone helping us, for food from the land, and so many other things. </a:t>
            </a:r>
          </a:p>
          <a:p>
            <a:r>
              <a:rPr lang="en-US" sz="2800" dirty="0" smtClean="0"/>
              <a:t>The language around expressing gratitude can be simple or complicated. Today we will focus on the grammar patterns that allow us to express simple gratefulness.</a:t>
            </a:r>
            <a:endParaRPr lang="en-CA" sz="28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7111" t="19333" r="9689"/>
          <a:stretch/>
        </p:blipFill>
        <p:spPr>
          <a:xfrm>
            <a:off x="1127502" y="2066544"/>
            <a:ext cx="4262887" cy="413308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776101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Gojitoon</a:t>
            </a:r>
            <a:r>
              <a:rPr lang="en-US" dirty="0" smtClean="0"/>
              <a:t> - try it</a:t>
            </a:r>
            <a:endParaRPr lang="en-CA" dirty="0"/>
          </a:p>
        </p:txBody>
      </p:sp>
      <p:sp>
        <p:nvSpPr>
          <p:cNvPr id="3" name="Content Placeholder 2"/>
          <p:cNvSpPr>
            <a:spLocks noGrp="1"/>
          </p:cNvSpPr>
          <p:nvPr>
            <p:ph idx="1"/>
          </p:nvPr>
        </p:nvSpPr>
        <p:spPr>
          <a:xfrm>
            <a:off x="1024128" y="1847088"/>
            <a:ext cx="10762488" cy="4818888"/>
          </a:xfrm>
        </p:spPr>
        <p:txBody>
          <a:bodyPr>
            <a:normAutofit/>
          </a:bodyPr>
          <a:lstStyle/>
          <a:p>
            <a:pPr marL="457200" indent="-457200">
              <a:buAutoNum type="arabicPeriod"/>
            </a:pPr>
            <a:r>
              <a:rPr lang="en-US" sz="3200" dirty="0" err="1" smtClean="0"/>
              <a:t>Wegonen</a:t>
            </a:r>
            <a:r>
              <a:rPr lang="en-US" sz="3200" dirty="0" smtClean="0"/>
              <a:t> dash </a:t>
            </a:r>
            <a:r>
              <a:rPr lang="en-US" sz="3200" dirty="0" err="1" smtClean="0">
                <a:solidFill>
                  <a:schemeClr val="accent5"/>
                </a:solidFill>
              </a:rPr>
              <a:t>miigwechiwenim</a:t>
            </a:r>
            <a:r>
              <a:rPr lang="en-US" sz="3200" dirty="0" err="1" smtClean="0"/>
              <a:t>ad</a:t>
            </a:r>
            <a:r>
              <a:rPr lang="en-US" sz="3200" dirty="0" smtClean="0"/>
              <a:t>?</a:t>
            </a:r>
            <a:br>
              <a:rPr lang="en-US" sz="3200" dirty="0" smtClean="0"/>
            </a:br>
            <a:r>
              <a:rPr lang="en-US" sz="3200" dirty="0" smtClean="0"/>
              <a:t>What are you grateful for?</a:t>
            </a:r>
          </a:p>
          <a:p>
            <a:pPr marL="457200" indent="-457200">
              <a:buAutoNum type="arabicPeriod"/>
            </a:pPr>
            <a:r>
              <a:rPr lang="en-US" sz="3200" dirty="0" err="1" smtClean="0"/>
              <a:t>Ni</a:t>
            </a:r>
            <a:r>
              <a:rPr lang="en-US" sz="3200" dirty="0" err="1" smtClean="0">
                <a:solidFill>
                  <a:schemeClr val="accent4"/>
                </a:solidFill>
              </a:rPr>
              <a:t>miigwechiwenim</a:t>
            </a:r>
            <a:r>
              <a:rPr lang="en-US" sz="3200" dirty="0" err="1" smtClean="0"/>
              <a:t>aag</a:t>
            </a:r>
            <a:r>
              <a:rPr lang="en-US" sz="3200" dirty="0" smtClean="0">
                <a:solidFill>
                  <a:schemeClr val="accent4"/>
                </a:solidFill>
              </a:rPr>
              <a:t> </a:t>
            </a:r>
            <a:r>
              <a:rPr lang="en-US" sz="3200" u="sng" dirty="0" err="1" smtClean="0"/>
              <a:t>anangoog</a:t>
            </a:r>
            <a:r>
              <a:rPr lang="en-US" sz="3200" dirty="0" smtClean="0"/>
              <a:t>. Giin dash?</a:t>
            </a:r>
            <a:br>
              <a:rPr lang="en-US" sz="3200" dirty="0" smtClean="0"/>
            </a:br>
            <a:r>
              <a:rPr lang="en-US" sz="3200" dirty="0" smtClean="0"/>
              <a:t>I am grateful for </a:t>
            </a:r>
            <a:r>
              <a:rPr lang="en-US" sz="3200" u="sng" dirty="0" smtClean="0"/>
              <a:t>stars</a:t>
            </a:r>
            <a:r>
              <a:rPr lang="en-US" sz="3200" dirty="0" smtClean="0"/>
              <a:t>. And you?</a:t>
            </a:r>
          </a:p>
          <a:p>
            <a:pPr marL="457200" indent="-457200">
              <a:buAutoNum type="arabicPeriod"/>
            </a:pPr>
            <a:endParaRPr lang="en-US" sz="3200" dirty="0"/>
          </a:p>
          <a:p>
            <a:pPr marL="0" indent="0">
              <a:buNone/>
            </a:pPr>
            <a:r>
              <a:rPr lang="en-US" sz="3200" dirty="0" smtClean="0"/>
              <a:t>Switch out the word </a:t>
            </a:r>
            <a:r>
              <a:rPr lang="en-US" sz="3200" dirty="0" err="1" smtClean="0"/>
              <a:t>anangoog</a:t>
            </a:r>
            <a:r>
              <a:rPr lang="en-US" sz="3200" dirty="0" smtClean="0"/>
              <a:t> for something you are grateful for – be sure it is an animate noun (</a:t>
            </a:r>
            <a:r>
              <a:rPr lang="en-US" sz="3200" i="1" dirty="0" err="1" smtClean="0"/>
              <a:t>ni</a:t>
            </a:r>
            <a:r>
              <a:rPr lang="en-US" sz="3200" dirty="0" smtClean="0"/>
              <a:t>).</a:t>
            </a:r>
            <a:r>
              <a:rPr lang="en-US" sz="3200" dirty="0"/>
              <a:t> </a:t>
            </a:r>
            <a:r>
              <a:rPr lang="en-US" sz="3200" dirty="0" smtClean="0"/>
              <a:t>Then ask someone else.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25642794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472" y="1901952"/>
            <a:ext cx="10735056" cy="4800600"/>
          </a:xfrm>
        </p:spPr>
        <p:txBody>
          <a:bodyPr>
            <a:normAutofit/>
          </a:bodyPr>
          <a:lstStyle/>
          <a:p>
            <a:pPr marL="0" indent="0" algn="ctr">
              <a:buNone/>
            </a:pPr>
            <a:r>
              <a:rPr lang="en-US" sz="2800" dirty="0" smtClean="0"/>
              <a:t>Awenen </a:t>
            </a:r>
            <a:r>
              <a:rPr lang="en-US" sz="2800" dirty="0" err="1" smtClean="0">
                <a:solidFill>
                  <a:schemeClr val="accent4"/>
                </a:solidFill>
              </a:rPr>
              <a:t>miigwechiwenim</a:t>
            </a:r>
            <a:r>
              <a:rPr lang="en-US" sz="2800" dirty="0" err="1" smtClean="0"/>
              <a:t>ad</a:t>
            </a:r>
            <a:r>
              <a:rPr lang="en-US" sz="2800" dirty="0" smtClean="0"/>
              <a:t>? – Who are you grateful for?</a:t>
            </a:r>
            <a:endParaRPr lang="en-US" sz="2800" dirty="0"/>
          </a:p>
          <a:p>
            <a:pPr marL="0" indent="0">
              <a:buNone/>
            </a:pPr>
            <a:r>
              <a:rPr lang="en-US" sz="2800" dirty="0" smtClean="0"/>
              <a:t>Let’s express gratitude for different people in our lives. </a:t>
            </a:r>
          </a:p>
          <a:p>
            <a:pPr marL="0" indent="0">
              <a:buNone/>
            </a:pPr>
            <a:r>
              <a:rPr lang="en-US" sz="2800" dirty="0" smtClean="0"/>
              <a:t>Pattern:	</a:t>
            </a:r>
            <a:r>
              <a:rPr lang="en-US" sz="2800" dirty="0" err="1" smtClean="0"/>
              <a:t>Ni</a:t>
            </a:r>
            <a:r>
              <a:rPr lang="en-US" sz="2800" dirty="0" err="1" smtClean="0">
                <a:solidFill>
                  <a:schemeClr val="accent4"/>
                </a:solidFill>
              </a:rPr>
              <a:t>miigwechiwenim</a:t>
            </a:r>
            <a:r>
              <a:rPr lang="en-US" sz="2800" dirty="0" err="1" smtClean="0"/>
              <a:t>aa</a:t>
            </a:r>
            <a:r>
              <a:rPr lang="en-US" sz="2800" dirty="0" smtClean="0"/>
              <a:t> ___________.	    (singular)</a:t>
            </a:r>
            <a:br>
              <a:rPr lang="en-US" sz="2800" dirty="0" smtClean="0"/>
            </a:br>
            <a:r>
              <a:rPr lang="en-US" sz="2800" dirty="0" smtClean="0"/>
              <a:t>		</a:t>
            </a:r>
            <a:r>
              <a:rPr lang="en-US" sz="2800" dirty="0" err="1" smtClean="0"/>
              <a:t>Ni</a:t>
            </a:r>
            <a:r>
              <a:rPr lang="en-US" sz="2800" dirty="0" err="1" smtClean="0">
                <a:solidFill>
                  <a:schemeClr val="accent4"/>
                </a:solidFill>
              </a:rPr>
              <a:t>miigwechiwenim</a:t>
            </a:r>
            <a:r>
              <a:rPr lang="en-US" sz="2800" dirty="0" err="1" smtClean="0"/>
              <a:t>aag</a:t>
            </a:r>
            <a:r>
              <a:rPr lang="en-US" sz="2800" dirty="0" smtClean="0"/>
              <a:t> ___________.    (plural)</a:t>
            </a:r>
          </a:p>
          <a:p>
            <a:pPr marL="0" indent="0">
              <a:buNone/>
            </a:pPr>
            <a:r>
              <a:rPr lang="en-US" sz="2800" dirty="0" smtClean="0"/>
              <a:t>		</a:t>
            </a:r>
          </a:p>
          <a:p>
            <a:pPr marL="0" indent="0">
              <a:buNone/>
            </a:pPr>
            <a:r>
              <a:rPr lang="en-US" sz="2800" dirty="0"/>
              <a:t>	</a:t>
            </a:r>
            <a:r>
              <a:rPr lang="en-US" sz="2800" dirty="0" smtClean="0"/>
              <a:t>	</a:t>
            </a:r>
            <a:r>
              <a:rPr lang="en-US" sz="2800" dirty="0" err="1" smtClean="0"/>
              <a:t>Ni</a:t>
            </a:r>
            <a:r>
              <a:rPr lang="en-US" sz="2800" dirty="0" err="1" smtClean="0">
                <a:solidFill>
                  <a:schemeClr val="accent4"/>
                </a:solidFill>
              </a:rPr>
              <a:t>miigwechiwenim</a:t>
            </a:r>
            <a:r>
              <a:rPr lang="en-US" sz="2800" dirty="0" err="1" smtClean="0"/>
              <a:t>aa</a:t>
            </a:r>
            <a:r>
              <a:rPr lang="en-US" sz="2800" dirty="0" smtClean="0"/>
              <a:t> </a:t>
            </a:r>
            <a:r>
              <a:rPr lang="en-US" sz="2800" u="sng" dirty="0" err="1" smtClean="0"/>
              <a:t>nimaamaa</a:t>
            </a:r>
            <a:r>
              <a:rPr lang="en-US" sz="2800" dirty="0" smtClean="0"/>
              <a:t>.</a:t>
            </a:r>
            <a:br>
              <a:rPr lang="en-US" sz="2800" dirty="0" smtClean="0"/>
            </a:br>
            <a:r>
              <a:rPr lang="en-US" sz="2800" dirty="0" smtClean="0"/>
              <a:t>		</a:t>
            </a:r>
            <a:r>
              <a:rPr lang="en-US" sz="2800" dirty="0" err="1" smtClean="0"/>
              <a:t>Ni</a:t>
            </a:r>
            <a:r>
              <a:rPr lang="en-US" sz="2800" dirty="0" err="1" smtClean="0">
                <a:solidFill>
                  <a:schemeClr val="accent4"/>
                </a:solidFill>
              </a:rPr>
              <a:t>miigwechiwenim</a:t>
            </a:r>
            <a:r>
              <a:rPr lang="en-US" sz="2800" dirty="0" err="1" smtClean="0"/>
              <a:t>aag</a:t>
            </a:r>
            <a:r>
              <a:rPr lang="en-US" sz="2800" dirty="0" smtClean="0"/>
              <a:t> </a:t>
            </a:r>
            <a:r>
              <a:rPr lang="en-US" sz="2800" u="sng" dirty="0" err="1" smtClean="0"/>
              <a:t>nookomisag</a:t>
            </a:r>
            <a:r>
              <a:rPr lang="en-US" sz="2800" dirty="0" smtClean="0"/>
              <a:t>. 	</a:t>
            </a:r>
          </a:p>
        </p:txBody>
      </p:sp>
      <p:sp>
        <p:nvSpPr>
          <p:cNvPr id="8" name="Rectangle 7"/>
          <p:cNvSpPr/>
          <p:nvPr/>
        </p:nvSpPr>
        <p:spPr>
          <a:xfrm>
            <a:off x="2106729" y="701623"/>
            <a:ext cx="7554890" cy="1200329"/>
          </a:xfrm>
          <a:prstGeom prst="rect">
            <a:avLst/>
          </a:prstGeom>
        </p:spPr>
        <p:txBody>
          <a:bodyPr wrap="none">
            <a:spAutoFit/>
          </a:bodyPr>
          <a:lstStyle/>
          <a:p>
            <a:pPr algn="ctr"/>
            <a:r>
              <a:rPr lang="en-US" sz="3600" dirty="0"/>
              <a:t>A Form conjugations of </a:t>
            </a:r>
            <a:r>
              <a:rPr lang="en-US" sz="3600" dirty="0" err="1" smtClean="0"/>
              <a:t>miigwechiwenim</a:t>
            </a:r>
            <a:r>
              <a:rPr lang="en-US" sz="3600" dirty="0" smtClean="0"/>
              <a:t> </a:t>
            </a:r>
            <a:r>
              <a:rPr lang="en-US" sz="3600" dirty="0"/>
              <a:t/>
            </a:r>
            <a:br>
              <a:rPr lang="en-US" sz="3600" dirty="0"/>
            </a:br>
            <a:r>
              <a:rPr lang="en-US" sz="3600" dirty="0"/>
              <a:t>with A</a:t>
            </a:r>
            <a:r>
              <a:rPr lang="en-US" sz="3600" dirty="0" smtClean="0"/>
              <a:t>nimate </a:t>
            </a:r>
            <a:r>
              <a:rPr lang="en-US" sz="3600" dirty="0"/>
              <a:t>Nouns (</a:t>
            </a:r>
            <a:r>
              <a:rPr lang="en-US" sz="3600" i="1" dirty="0" smtClean="0"/>
              <a:t>na</a:t>
            </a:r>
            <a:r>
              <a:rPr lang="en-US" sz="3600" dirty="0" smtClean="0"/>
              <a:t>)</a:t>
            </a:r>
            <a:endParaRPr lang="en-US" sz="36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25853645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Gojitoon</a:t>
            </a:r>
            <a:r>
              <a:rPr lang="en-US" dirty="0" smtClean="0"/>
              <a:t> - try it</a:t>
            </a:r>
            <a:endParaRPr lang="en-CA" dirty="0"/>
          </a:p>
        </p:txBody>
      </p:sp>
      <p:sp>
        <p:nvSpPr>
          <p:cNvPr id="3" name="Content Placeholder 2"/>
          <p:cNvSpPr>
            <a:spLocks noGrp="1"/>
          </p:cNvSpPr>
          <p:nvPr>
            <p:ph idx="1"/>
          </p:nvPr>
        </p:nvSpPr>
        <p:spPr>
          <a:xfrm>
            <a:off x="1024128" y="1847088"/>
            <a:ext cx="9948672" cy="4818888"/>
          </a:xfrm>
        </p:spPr>
        <p:txBody>
          <a:bodyPr>
            <a:normAutofit/>
          </a:bodyPr>
          <a:lstStyle/>
          <a:p>
            <a:pPr marL="457200" indent="-457200">
              <a:buAutoNum type="arabicPeriod"/>
            </a:pPr>
            <a:r>
              <a:rPr lang="en-US" sz="3200" dirty="0" smtClean="0"/>
              <a:t>Awenen </a:t>
            </a:r>
            <a:r>
              <a:rPr lang="en-US" sz="3200" dirty="0" err="1" smtClean="0">
                <a:solidFill>
                  <a:schemeClr val="accent5"/>
                </a:solidFill>
              </a:rPr>
              <a:t>miigwechiwenim</a:t>
            </a:r>
            <a:r>
              <a:rPr lang="en-US" sz="3200" dirty="0" err="1" smtClean="0"/>
              <a:t>ad</a:t>
            </a:r>
            <a:r>
              <a:rPr lang="en-US" sz="3200" dirty="0" smtClean="0"/>
              <a:t>?</a:t>
            </a:r>
            <a:br>
              <a:rPr lang="en-US" sz="3200" dirty="0" smtClean="0"/>
            </a:br>
            <a:r>
              <a:rPr lang="en-US" sz="3200" dirty="0" smtClean="0"/>
              <a:t>Who are you grateful for?</a:t>
            </a:r>
          </a:p>
          <a:p>
            <a:pPr marL="457200" indent="-457200">
              <a:buAutoNum type="arabicPeriod"/>
            </a:pPr>
            <a:r>
              <a:rPr lang="en-US" sz="3200" dirty="0" err="1" smtClean="0"/>
              <a:t>Ni</a:t>
            </a:r>
            <a:r>
              <a:rPr lang="en-US" sz="3200" dirty="0" err="1" smtClean="0">
                <a:solidFill>
                  <a:schemeClr val="accent4"/>
                </a:solidFill>
              </a:rPr>
              <a:t>miigwechiwenim</a:t>
            </a:r>
            <a:r>
              <a:rPr lang="en-US" sz="3200" dirty="0" err="1" smtClean="0"/>
              <a:t>aag</a:t>
            </a:r>
            <a:r>
              <a:rPr lang="en-US" sz="3200" dirty="0" smtClean="0">
                <a:solidFill>
                  <a:schemeClr val="accent4"/>
                </a:solidFill>
              </a:rPr>
              <a:t> </a:t>
            </a:r>
            <a:r>
              <a:rPr lang="en-US" sz="3200" u="sng" dirty="0" err="1" smtClean="0"/>
              <a:t>nimishoomisag</a:t>
            </a:r>
            <a:r>
              <a:rPr lang="en-US" sz="3200" dirty="0" smtClean="0"/>
              <a:t>. Giin dash?</a:t>
            </a:r>
            <a:br>
              <a:rPr lang="en-US" sz="3200" dirty="0" smtClean="0"/>
            </a:br>
            <a:r>
              <a:rPr lang="en-US" sz="3200" dirty="0" smtClean="0"/>
              <a:t>I am grateful for </a:t>
            </a:r>
            <a:r>
              <a:rPr lang="en-US" sz="3200" u="sng" dirty="0" smtClean="0"/>
              <a:t>my grandfathers</a:t>
            </a:r>
            <a:r>
              <a:rPr lang="en-US" sz="3200" dirty="0" smtClean="0"/>
              <a:t>. And you?</a:t>
            </a:r>
          </a:p>
          <a:p>
            <a:pPr marL="457200" indent="-457200">
              <a:buAutoNum type="arabicPeriod"/>
            </a:pPr>
            <a:endParaRPr lang="en-US" sz="3200" dirty="0"/>
          </a:p>
          <a:p>
            <a:pPr marL="0" indent="0">
              <a:buNone/>
            </a:pPr>
            <a:r>
              <a:rPr lang="en-US" sz="3200" dirty="0" smtClean="0"/>
              <a:t>Switch out the word </a:t>
            </a:r>
            <a:r>
              <a:rPr lang="en-US" sz="3200" dirty="0" err="1" smtClean="0"/>
              <a:t>nimishoomisag</a:t>
            </a:r>
            <a:r>
              <a:rPr lang="en-US" sz="3200" dirty="0" smtClean="0"/>
              <a:t> for someone you are grateful for. Then ask someone else.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350343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Patterns</a:t>
            </a:r>
            <a:endParaRPr lang="en-CA" dirty="0"/>
          </a:p>
        </p:txBody>
      </p:sp>
      <p:sp>
        <p:nvSpPr>
          <p:cNvPr id="3" name="Text Placeholder 2"/>
          <p:cNvSpPr>
            <a:spLocks noGrp="1"/>
          </p:cNvSpPr>
          <p:nvPr>
            <p:ph type="body" idx="1"/>
          </p:nvPr>
        </p:nvSpPr>
        <p:spPr/>
        <p:txBody>
          <a:bodyPr/>
          <a:lstStyle/>
          <a:p>
            <a:r>
              <a:rPr lang="en-US" dirty="0" smtClean="0"/>
              <a:t>How to substitute your verbs to create more sentences!</a:t>
            </a:r>
            <a:endParaRPr lang="en-C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6461" y="106679"/>
            <a:ext cx="1505331" cy="1505331"/>
          </a:xfrm>
          <a:prstGeom prst="ellipse">
            <a:avLst/>
          </a:prstGeom>
        </p:spPr>
      </p:pic>
    </p:spTree>
    <p:extLst>
      <p:ext uri="{BB962C8B-B14F-4D97-AF65-F5344CB8AC3E}">
        <p14:creationId xmlns:p14="http://schemas.microsoft.com/office/powerpoint/2010/main" val="3549938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Vii &amp; </a:t>
            </a:r>
            <a:r>
              <a:rPr lang="en-US" dirty="0" err="1" smtClean="0"/>
              <a:t>vai</a:t>
            </a:r>
            <a:r>
              <a:rPr lang="en-US" dirty="0" smtClean="0"/>
              <a:t> Next step</a:t>
            </a:r>
            <a:endParaRPr lang="en-CA" dirty="0"/>
          </a:p>
        </p:txBody>
      </p:sp>
      <p:sp>
        <p:nvSpPr>
          <p:cNvPr id="5" name="Text Placeholder 4"/>
          <p:cNvSpPr>
            <a:spLocks noGrp="1"/>
          </p:cNvSpPr>
          <p:nvPr>
            <p:ph type="body" idx="1"/>
          </p:nvPr>
        </p:nvSpPr>
        <p:spPr>
          <a:xfrm>
            <a:off x="658368" y="1795588"/>
            <a:ext cx="4754880" cy="572708"/>
          </a:xfrm>
        </p:spPr>
        <p:txBody>
          <a:bodyPr/>
          <a:lstStyle/>
          <a:p>
            <a:r>
              <a:rPr lang="en-US" b="1" dirty="0" smtClean="0">
                <a:solidFill>
                  <a:schemeClr val="accent2"/>
                </a:solidFill>
              </a:rPr>
              <a:t>The Pattern You Learned:	</a:t>
            </a:r>
            <a:endParaRPr lang="en-CA" b="1" dirty="0">
              <a:solidFill>
                <a:schemeClr val="accent2"/>
              </a:solidFill>
            </a:endParaRPr>
          </a:p>
        </p:txBody>
      </p:sp>
      <p:sp>
        <p:nvSpPr>
          <p:cNvPr id="6" name="Content Placeholder 5"/>
          <p:cNvSpPr>
            <a:spLocks noGrp="1"/>
          </p:cNvSpPr>
          <p:nvPr>
            <p:ph sz="half" idx="2"/>
          </p:nvPr>
        </p:nvSpPr>
        <p:spPr>
          <a:xfrm>
            <a:off x="658368" y="2368296"/>
            <a:ext cx="4754880" cy="4105656"/>
          </a:xfrm>
        </p:spPr>
        <p:txBody>
          <a:bodyPr/>
          <a:lstStyle/>
          <a:p>
            <a:r>
              <a:rPr lang="en-US" sz="2400" dirty="0" err="1"/>
              <a:t>Ni</a:t>
            </a:r>
            <a:r>
              <a:rPr lang="en-US" sz="2400" dirty="0" err="1">
                <a:solidFill>
                  <a:schemeClr val="accent4"/>
                </a:solidFill>
              </a:rPr>
              <a:t>miigwechiwendam</a:t>
            </a:r>
            <a:r>
              <a:rPr lang="en-US" sz="2400" dirty="0"/>
              <a:t> </a:t>
            </a:r>
            <a:r>
              <a:rPr lang="en-US" sz="2400" u="sng" dirty="0" err="1"/>
              <a:t>gimiwan</a:t>
            </a:r>
            <a:r>
              <a:rPr lang="en-US" sz="2400" dirty="0" err="1"/>
              <a:t>g</a:t>
            </a:r>
            <a:r>
              <a:rPr lang="en-US" sz="2400" dirty="0" smtClean="0"/>
              <a:t>.</a:t>
            </a:r>
            <a:br>
              <a:rPr lang="en-US" sz="2400" dirty="0" smtClean="0"/>
            </a:br>
            <a:r>
              <a:rPr lang="en-US" sz="2400" dirty="0" smtClean="0"/>
              <a:t>I am </a:t>
            </a:r>
            <a:r>
              <a:rPr lang="en-US" sz="2400" dirty="0" smtClean="0">
                <a:solidFill>
                  <a:schemeClr val="accent5"/>
                </a:solidFill>
              </a:rPr>
              <a:t>grateful</a:t>
            </a:r>
            <a:r>
              <a:rPr lang="en-US" sz="2400" dirty="0" smtClean="0"/>
              <a:t> that </a:t>
            </a:r>
            <a:r>
              <a:rPr lang="en-US" sz="2400" u="sng" dirty="0" smtClean="0"/>
              <a:t>it’s raining</a:t>
            </a:r>
            <a:r>
              <a:rPr lang="en-US" sz="2400" dirty="0" smtClean="0"/>
              <a:t>. </a:t>
            </a:r>
            <a:endParaRPr lang="en-CA" dirty="0"/>
          </a:p>
        </p:txBody>
      </p:sp>
      <p:sp>
        <p:nvSpPr>
          <p:cNvPr id="7" name="Text Placeholder 6"/>
          <p:cNvSpPr>
            <a:spLocks noGrp="1"/>
          </p:cNvSpPr>
          <p:nvPr>
            <p:ph type="body" sz="quarter" idx="3"/>
          </p:nvPr>
        </p:nvSpPr>
        <p:spPr>
          <a:xfrm>
            <a:off x="5129784" y="1795588"/>
            <a:ext cx="4754880" cy="572708"/>
          </a:xfrm>
        </p:spPr>
        <p:txBody>
          <a:bodyPr/>
          <a:lstStyle/>
          <a:p>
            <a:r>
              <a:rPr lang="en-US" b="1" dirty="0" smtClean="0">
                <a:solidFill>
                  <a:schemeClr val="accent2"/>
                </a:solidFill>
              </a:rPr>
              <a:t>Change the verb:</a:t>
            </a:r>
            <a:endParaRPr lang="en-CA" b="1" dirty="0">
              <a:solidFill>
                <a:schemeClr val="accent2"/>
              </a:solidFill>
            </a:endParaRPr>
          </a:p>
        </p:txBody>
      </p:sp>
      <p:sp>
        <p:nvSpPr>
          <p:cNvPr id="8" name="Content Placeholder 7"/>
          <p:cNvSpPr>
            <a:spLocks noGrp="1"/>
          </p:cNvSpPr>
          <p:nvPr>
            <p:ph sz="quarter" idx="4"/>
          </p:nvPr>
        </p:nvSpPr>
        <p:spPr>
          <a:xfrm>
            <a:off x="5129784" y="2368296"/>
            <a:ext cx="5897880" cy="4105656"/>
          </a:xfrm>
        </p:spPr>
        <p:txBody>
          <a:bodyPr/>
          <a:lstStyle/>
          <a:p>
            <a:r>
              <a:rPr lang="en-US" sz="2400" dirty="0" smtClean="0"/>
              <a:t>Ni</a:t>
            </a:r>
            <a:r>
              <a:rPr lang="en-US" sz="2400" dirty="0" smtClean="0">
                <a:solidFill>
                  <a:schemeClr val="accent4"/>
                </a:solidFill>
              </a:rPr>
              <a:t>minwendam</a:t>
            </a:r>
            <a:r>
              <a:rPr lang="en-US" sz="2400" dirty="0" smtClean="0"/>
              <a:t> </a:t>
            </a:r>
            <a:r>
              <a:rPr lang="en-US" sz="2400" u="sng" dirty="0" err="1" smtClean="0"/>
              <a:t>gimiwan</a:t>
            </a:r>
            <a:r>
              <a:rPr lang="en-US" sz="2400" dirty="0" err="1" smtClean="0"/>
              <a:t>g</a:t>
            </a:r>
            <a:r>
              <a:rPr lang="en-US" sz="2400" dirty="0" smtClean="0"/>
              <a:t>.</a:t>
            </a:r>
            <a:br>
              <a:rPr lang="en-US" sz="2400" dirty="0" smtClean="0"/>
            </a:br>
            <a:r>
              <a:rPr lang="en-US" sz="2400" dirty="0" smtClean="0"/>
              <a:t>I am </a:t>
            </a:r>
            <a:r>
              <a:rPr lang="en-US" sz="2400" dirty="0" smtClean="0">
                <a:solidFill>
                  <a:schemeClr val="accent5"/>
                </a:solidFill>
              </a:rPr>
              <a:t>happy</a:t>
            </a:r>
            <a:r>
              <a:rPr lang="en-US" sz="2400" dirty="0" smtClean="0"/>
              <a:t> when </a:t>
            </a:r>
            <a:r>
              <a:rPr lang="en-US" sz="2400" u="sng" dirty="0" smtClean="0"/>
              <a:t>it’s raining</a:t>
            </a:r>
            <a:r>
              <a:rPr lang="en-US" sz="2400" dirty="0" smtClean="0"/>
              <a:t>.</a:t>
            </a:r>
            <a:endParaRPr lang="en-US" sz="2400" b="1" dirty="0" smtClean="0">
              <a:solidFill>
                <a:schemeClr val="accent2"/>
              </a:solidFill>
            </a:endParaRPr>
          </a:p>
          <a:p>
            <a:r>
              <a:rPr lang="en-US" sz="2400" b="1" dirty="0" smtClean="0">
                <a:solidFill>
                  <a:schemeClr val="accent2"/>
                </a:solidFill>
              </a:rPr>
              <a:t>Change the verb &amp; the noun:</a:t>
            </a:r>
          </a:p>
          <a:p>
            <a:r>
              <a:rPr lang="en-US" sz="2400" dirty="0"/>
              <a:t>Ni</a:t>
            </a:r>
            <a:r>
              <a:rPr lang="en-US" sz="2400" dirty="0">
                <a:solidFill>
                  <a:schemeClr val="accent4"/>
                </a:solidFill>
              </a:rPr>
              <a:t>minwendam</a:t>
            </a:r>
            <a:r>
              <a:rPr lang="en-US" sz="2400" dirty="0"/>
              <a:t> </a:t>
            </a:r>
            <a:r>
              <a:rPr lang="en-US" sz="2400" u="sng" dirty="0" err="1" smtClean="0"/>
              <a:t>zoogipon</a:t>
            </a:r>
            <a:r>
              <a:rPr lang="en-US" sz="2400" dirty="0" err="1" smtClean="0"/>
              <a:t>g</a:t>
            </a:r>
            <a:r>
              <a:rPr lang="en-US" sz="2400" dirty="0"/>
              <a:t>.</a:t>
            </a:r>
            <a:br>
              <a:rPr lang="en-US" sz="2400" dirty="0"/>
            </a:br>
            <a:r>
              <a:rPr lang="en-US" sz="2400" dirty="0"/>
              <a:t>I am </a:t>
            </a:r>
            <a:r>
              <a:rPr lang="en-US" sz="2400" dirty="0">
                <a:solidFill>
                  <a:schemeClr val="accent5"/>
                </a:solidFill>
              </a:rPr>
              <a:t>happy</a:t>
            </a:r>
            <a:r>
              <a:rPr lang="en-US" sz="2400" dirty="0"/>
              <a:t> when </a:t>
            </a:r>
            <a:r>
              <a:rPr lang="en-US" sz="2400" u="sng" dirty="0"/>
              <a:t>it’s </a:t>
            </a:r>
            <a:r>
              <a:rPr lang="en-US" sz="2400" u="sng" dirty="0" smtClean="0"/>
              <a:t>snowing</a:t>
            </a:r>
            <a:r>
              <a:rPr lang="en-US" sz="2400" dirty="0" smtClean="0"/>
              <a:t>.</a:t>
            </a:r>
          </a:p>
          <a:p>
            <a:r>
              <a:rPr lang="en-US" sz="2400" b="1" dirty="0" smtClean="0">
                <a:solidFill>
                  <a:schemeClr val="accent2"/>
                </a:solidFill>
              </a:rPr>
              <a:t>Change the person:</a:t>
            </a:r>
          </a:p>
          <a:p>
            <a:r>
              <a:rPr lang="en-US" sz="2400" dirty="0" err="1" smtClean="0"/>
              <a:t>Gi</a:t>
            </a:r>
            <a:r>
              <a:rPr lang="en-US" sz="2400" dirty="0" err="1" smtClean="0">
                <a:solidFill>
                  <a:schemeClr val="accent4"/>
                </a:solidFill>
              </a:rPr>
              <a:t>minwendam</a:t>
            </a:r>
            <a:r>
              <a:rPr lang="en-US" sz="2400" dirty="0" smtClean="0"/>
              <a:t> </a:t>
            </a:r>
            <a:r>
              <a:rPr lang="en-US" sz="2400" u="sng" dirty="0" err="1"/>
              <a:t>zoogipon</a:t>
            </a:r>
            <a:r>
              <a:rPr lang="en-US" sz="2400" dirty="0" err="1"/>
              <a:t>g</a:t>
            </a:r>
            <a:r>
              <a:rPr lang="en-US" sz="2400" dirty="0"/>
              <a:t>.</a:t>
            </a:r>
            <a:br>
              <a:rPr lang="en-US" sz="2400" dirty="0"/>
            </a:br>
            <a:r>
              <a:rPr lang="en-US" sz="2400" dirty="0" smtClean="0"/>
              <a:t>You are </a:t>
            </a:r>
            <a:r>
              <a:rPr lang="en-US" sz="2400" dirty="0">
                <a:solidFill>
                  <a:schemeClr val="accent5"/>
                </a:solidFill>
              </a:rPr>
              <a:t>happy</a:t>
            </a:r>
            <a:r>
              <a:rPr lang="en-US" sz="2400" dirty="0"/>
              <a:t> when </a:t>
            </a:r>
            <a:r>
              <a:rPr lang="en-US" sz="2400" u="sng" dirty="0"/>
              <a:t>it’s snowing</a:t>
            </a:r>
            <a:r>
              <a:rPr lang="en-US" sz="2400" dirty="0"/>
              <a:t>.</a:t>
            </a:r>
          </a:p>
          <a:p>
            <a:endParaRPr lang="en-US" sz="2400" dirty="0"/>
          </a:p>
          <a:p>
            <a:endParaRPr lang="en-US" sz="2400" b="1"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446855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vai</a:t>
            </a:r>
            <a:r>
              <a:rPr lang="en-US" dirty="0" smtClean="0"/>
              <a:t> Next step</a:t>
            </a:r>
            <a:endParaRPr lang="en-CA" dirty="0"/>
          </a:p>
        </p:txBody>
      </p:sp>
      <p:sp>
        <p:nvSpPr>
          <p:cNvPr id="5" name="Text Placeholder 4"/>
          <p:cNvSpPr>
            <a:spLocks noGrp="1"/>
          </p:cNvSpPr>
          <p:nvPr>
            <p:ph type="body" idx="1"/>
          </p:nvPr>
        </p:nvSpPr>
        <p:spPr>
          <a:xfrm>
            <a:off x="658368" y="1795588"/>
            <a:ext cx="4754880" cy="572708"/>
          </a:xfrm>
        </p:spPr>
        <p:txBody>
          <a:bodyPr/>
          <a:lstStyle/>
          <a:p>
            <a:r>
              <a:rPr lang="en-US" b="1" dirty="0" smtClean="0">
                <a:solidFill>
                  <a:schemeClr val="accent2"/>
                </a:solidFill>
              </a:rPr>
              <a:t>The Pattern You Learned:	</a:t>
            </a:r>
            <a:endParaRPr lang="en-CA" b="1" dirty="0">
              <a:solidFill>
                <a:schemeClr val="accent2"/>
              </a:solidFill>
            </a:endParaRPr>
          </a:p>
        </p:txBody>
      </p:sp>
      <p:sp>
        <p:nvSpPr>
          <p:cNvPr id="6" name="Content Placeholder 5"/>
          <p:cNvSpPr>
            <a:spLocks noGrp="1"/>
          </p:cNvSpPr>
          <p:nvPr>
            <p:ph sz="half" idx="2"/>
          </p:nvPr>
        </p:nvSpPr>
        <p:spPr>
          <a:xfrm>
            <a:off x="658368" y="2368296"/>
            <a:ext cx="5230368" cy="4105656"/>
          </a:xfrm>
        </p:spPr>
        <p:txBody>
          <a:bodyPr/>
          <a:lstStyle/>
          <a:p>
            <a:r>
              <a:rPr lang="en-US" sz="2400" dirty="0" err="1"/>
              <a:t>Ni</a:t>
            </a:r>
            <a:r>
              <a:rPr lang="en-US" sz="2400" dirty="0" err="1">
                <a:solidFill>
                  <a:schemeClr val="accent4"/>
                </a:solidFill>
              </a:rPr>
              <a:t>miigwechiwendam</a:t>
            </a:r>
            <a:r>
              <a:rPr lang="en-US" sz="2400" dirty="0"/>
              <a:t> </a:t>
            </a:r>
            <a:r>
              <a:rPr lang="en-US" sz="2400" dirty="0" smtClean="0"/>
              <a:t>gii-</a:t>
            </a:r>
            <a:r>
              <a:rPr lang="en-US" sz="2400" u="sng" dirty="0" err="1" smtClean="0"/>
              <a:t>koshkozi</a:t>
            </a:r>
            <a:r>
              <a:rPr lang="en-US" sz="2400" dirty="0" err="1" smtClean="0"/>
              <a:t>yaan</a:t>
            </a:r>
            <a:r>
              <a:rPr lang="en-US" sz="2400" dirty="0" smtClean="0"/>
              <a:t>.</a:t>
            </a:r>
            <a:br>
              <a:rPr lang="en-US" sz="2400" dirty="0" smtClean="0"/>
            </a:br>
            <a:r>
              <a:rPr lang="en-US" sz="2400" dirty="0" smtClean="0"/>
              <a:t>I am </a:t>
            </a:r>
            <a:r>
              <a:rPr lang="en-US" sz="2400" dirty="0" smtClean="0">
                <a:solidFill>
                  <a:schemeClr val="accent5"/>
                </a:solidFill>
              </a:rPr>
              <a:t>grateful</a:t>
            </a:r>
            <a:r>
              <a:rPr lang="en-US" sz="2400" dirty="0" smtClean="0"/>
              <a:t> that I </a:t>
            </a:r>
            <a:r>
              <a:rPr lang="en-US" sz="2400" u="sng" dirty="0" smtClean="0"/>
              <a:t>woke up</a:t>
            </a:r>
            <a:r>
              <a:rPr lang="en-US" sz="2400" dirty="0" smtClean="0"/>
              <a:t>. </a:t>
            </a:r>
            <a:endParaRPr lang="en-CA" dirty="0"/>
          </a:p>
        </p:txBody>
      </p:sp>
      <p:sp>
        <p:nvSpPr>
          <p:cNvPr id="7" name="Text Placeholder 6"/>
          <p:cNvSpPr>
            <a:spLocks noGrp="1"/>
          </p:cNvSpPr>
          <p:nvPr>
            <p:ph type="body" sz="quarter" idx="3"/>
          </p:nvPr>
        </p:nvSpPr>
        <p:spPr>
          <a:xfrm>
            <a:off x="5980176" y="1777300"/>
            <a:ext cx="4754880" cy="572708"/>
          </a:xfrm>
        </p:spPr>
        <p:txBody>
          <a:bodyPr/>
          <a:lstStyle/>
          <a:p>
            <a:r>
              <a:rPr lang="en-US" b="1" dirty="0" smtClean="0">
                <a:solidFill>
                  <a:schemeClr val="accent2"/>
                </a:solidFill>
              </a:rPr>
              <a:t>Change the verb:</a:t>
            </a:r>
            <a:endParaRPr lang="en-CA" b="1" dirty="0">
              <a:solidFill>
                <a:schemeClr val="accent2"/>
              </a:solidFill>
            </a:endParaRPr>
          </a:p>
        </p:txBody>
      </p:sp>
      <p:sp>
        <p:nvSpPr>
          <p:cNvPr id="8" name="Content Placeholder 7"/>
          <p:cNvSpPr>
            <a:spLocks noGrp="1"/>
          </p:cNvSpPr>
          <p:nvPr>
            <p:ph sz="quarter" idx="4"/>
          </p:nvPr>
        </p:nvSpPr>
        <p:spPr>
          <a:xfrm>
            <a:off x="5980176" y="2350008"/>
            <a:ext cx="5897880" cy="4105656"/>
          </a:xfrm>
        </p:spPr>
        <p:txBody>
          <a:bodyPr/>
          <a:lstStyle/>
          <a:p>
            <a:r>
              <a:rPr lang="en-US" sz="2400" dirty="0" smtClean="0"/>
              <a:t>Ni</a:t>
            </a:r>
            <a:r>
              <a:rPr lang="en-US" sz="2400" dirty="0" smtClean="0">
                <a:solidFill>
                  <a:schemeClr val="accent4"/>
                </a:solidFill>
              </a:rPr>
              <a:t>minwendam</a:t>
            </a:r>
            <a:r>
              <a:rPr lang="en-US" sz="2400" dirty="0" smtClean="0"/>
              <a:t> gii-</a:t>
            </a:r>
            <a:r>
              <a:rPr lang="en-US" sz="2400" u="sng" dirty="0" err="1" smtClean="0"/>
              <a:t>koshkozi</a:t>
            </a:r>
            <a:r>
              <a:rPr lang="en-US" sz="2400" dirty="0" err="1" smtClean="0"/>
              <a:t>yaan</a:t>
            </a:r>
            <a:r>
              <a:rPr lang="en-US" sz="2400" dirty="0"/>
              <a:t>.</a:t>
            </a:r>
            <a:br>
              <a:rPr lang="en-US" sz="2400" dirty="0"/>
            </a:br>
            <a:r>
              <a:rPr lang="en-US" sz="2400" dirty="0"/>
              <a:t>I am </a:t>
            </a:r>
            <a:r>
              <a:rPr lang="en-US" sz="2400" dirty="0" smtClean="0">
                <a:solidFill>
                  <a:schemeClr val="accent5"/>
                </a:solidFill>
              </a:rPr>
              <a:t>happy</a:t>
            </a:r>
            <a:r>
              <a:rPr lang="en-US" sz="2400" dirty="0" smtClean="0"/>
              <a:t> </a:t>
            </a:r>
            <a:r>
              <a:rPr lang="en-US" sz="2400" dirty="0"/>
              <a:t>that I </a:t>
            </a:r>
            <a:r>
              <a:rPr lang="en-US" sz="2400" u="sng" dirty="0" smtClean="0"/>
              <a:t>woke up</a:t>
            </a:r>
            <a:r>
              <a:rPr lang="en-US" sz="2400" dirty="0" smtClean="0"/>
              <a:t>. </a:t>
            </a:r>
            <a:endParaRPr lang="en-CA" sz="2400" dirty="0"/>
          </a:p>
          <a:p>
            <a:r>
              <a:rPr lang="en-US" sz="2400" b="1" dirty="0" smtClean="0">
                <a:solidFill>
                  <a:schemeClr val="accent2"/>
                </a:solidFill>
              </a:rPr>
              <a:t>Change the verb &amp; the noun:</a:t>
            </a:r>
          </a:p>
          <a:p>
            <a:r>
              <a:rPr lang="en-US" sz="2400" dirty="0"/>
              <a:t>Ni</a:t>
            </a:r>
            <a:r>
              <a:rPr lang="en-US" sz="2400" dirty="0">
                <a:solidFill>
                  <a:schemeClr val="accent4"/>
                </a:solidFill>
              </a:rPr>
              <a:t>minwendam</a:t>
            </a:r>
            <a:r>
              <a:rPr lang="en-US" sz="2400" dirty="0"/>
              <a:t> </a:t>
            </a:r>
            <a:r>
              <a:rPr lang="en-US" sz="2400" dirty="0" smtClean="0"/>
              <a:t>gii-</a:t>
            </a:r>
            <a:r>
              <a:rPr lang="en-US" sz="2400" u="sng" dirty="0" err="1" smtClean="0"/>
              <a:t>wiisini</a:t>
            </a:r>
            <a:r>
              <a:rPr lang="en-US" sz="2400" dirty="0" err="1" smtClean="0"/>
              <a:t>yaan</a:t>
            </a:r>
            <a:r>
              <a:rPr lang="en-US" sz="2400" dirty="0"/>
              <a:t>.</a:t>
            </a:r>
            <a:br>
              <a:rPr lang="en-US" sz="2400" dirty="0"/>
            </a:br>
            <a:r>
              <a:rPr lang="en-US" sz="2400" dirty="0"/>
              <a:t>I am </a:t>
            </a:r>
            <a:r>
              <a:rPr lang="en-US" sz="2400" dirty="0">
                <a:solidFill>
                  <a:schemeClr val="accent5"/>
                </a:solidFill>
              </a:rPr>
              <a:t>happy</a:t>
            </a:r>
            <a:r>
              <a:rPr lang="en-US" sz="2400" dirty="0"/>
              <a:t> that I </a:t>
            </a:r>
            <a:r>
              <a:rPr lang="en-US" sz="2400" u="sng" dirty="0" smtClean="0"/>
              <a:t>ate</a:t>
            </a:r>
            <a:r>
              <a:rPr lang="en-US" sz="2400" dirty="0" smtClean="0"/>
              <a:t>. </a:t>
            </a:r>
            <a:endParaRPr lang="en-CA" sz="2400" dirty="0"/>
          </a:p>
          <a:p>
            <a:r>
              <a:rPr lang="en-US" sz="2400" b="1" dirty="0" smtClean="0">
                <a:solidFill>
                  <a:schemeClr val="accent2"/>
                </a:solidFill>
              </a:rPr>
              <a:t>Change the person:</a:t>
            </a:r>
          </a:p>
          <a:p>
            <a:r>
              <a:rPr lang="en-US" sz="2400" dirty="0" err="1" smtClean="0">
                <a:solidFill>
                  <a:schemeClr val="accent4"/>
                </a:solidFill>
              </a:rPr>
              <a:t>Minwendam</a:t>
            </a:r>
            <a:r>
              <a:rPr lang="en-US" sz="2400" dirty="0" err="1" smtClean="0"/>
              <a:t>oog</a:t>
            </a:r>
            <a:r>
              <a:rPr lang="en-US" sz="2400" dirty="0" smtClean="0"/>
              <a:t> gii-</a:t>
            </a:r>
            <a:r>
              <a:rPr lang="en-US" sz="2400" u="sng" dirty="0" err="1" smtClean="0"/>
              <a:t>wiisini</a:t>
            </a:r>
            <a:r>
              <a:rPr lang="en-US" sz="2400" dirty="0" err="1" smtClean="0"/>
              <a:t>waad</a:t>
            </a:r>
            <a:r>
              <a:rPr lang="en-US" sz="2400" dirty="0" smtClean="0"/>
              <a:t>.</a:t>
            </a:r>
            <a:r>
              <a:rPr lang="en-US" sz="2400" dirty="0"/>
              <a:t/>
            </a:r>
            <a:br>
              <a:rPr lang="en-US" sz="2400" dirty="0"/>
            </a:br>
            <a:r>
              <a:rPr lang="en-US" sz="2400" dirty="0" smtClean="0"/>
              <a:t>They are </a:t>
            </a:r>
            <a:r>
              <a:rPr lang="en-US" sz="2400" dirty="0" smtClean="0">
                <a:solidFill>
                  <a:schemeClr val="accent4"/>
                </a:solidFill>
              </a:rPr>
              <a:t>happy</a:t>
            </a:r>
            <a:r>
              <a:rPr lang="en-US" sz="2400" dirty="0" smtClean="0"/>
              <a:t> that they </a:t>
            </a:r>
            <a:r>
              <a:rPr lang="en-US" sz="2400" u="sng" dirty="0" smtClean="0"/>
              <a:t>ate</a:t>
            </a:r>
            <a:r>
              <a:rPr lang="en-US" sz="2400" dirty="0" smtClean="0"/>
              <a:t>. </a:t>
            </a:r>
            <a:endParaRPr lang="en-CA" sz="2400" dirty="0"/>
          </a:p>
          <a:p>
            <a:endParaRPr lang="en-US" sz="2400" dirty="0"/>
          </a:p>
          <a:p>
            <a:endParaRPr lang="en-US" sz="2400" b="1"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6144393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Vti</a:t>
            </a:r>
            <a:r>
              <a:rPr lang="en-US" dirty="0" smtClean="0"/>
              <a:t> Next step</a:t>
            </a:r>
            <a:endParaRPr lang="en-CA" dirty="0"/>
          </a:p>
        </p:txBody>
      </p:sp>
      <p:sp>
        <p:nvSpPr>
          <p:cNvPr id="5" name="Text Placeholder 4"/>
          <p:cNvSpPr>
            <a:spLocks noGrp="1"/>
          </p:cNvSpPr>
          <p:nvPr>
            <p:ph type="body" idx="1"/>
          </p:nvPr>
        </p:nvSpPr>
        <p:spPr>
          <a:xfrm>
            <a:off x="658368" y="1795588"/>
            <a:ext cx="4754880" cy="572708"/>
          </a:xfrm>
        </p:spPr>
        <p:txBody>
          <a:bodyPr/>
          <a:lstStyle/>
          <a:p>
            <a:r>
              <a:rPr lang="en-US" b="1" dirty="0" smtClean="0">
                <a:solidFill>
                  <a:schemeClr val="accent2"/>
                </a:solidFill>
              </a:rPr>
              <a:t>The Pattern You Learned:	</a:t>
            </a:r>
            <a:endParaRPr lang="en-CA" b="1" dirty="0">
              <a:solidFill>
                <a:schemeClr val="accent2"/>
              </a:solidFill>
            </a:endParaRPr>
          </a:p>
        </p:txBody>
      </p:sp>
      <p:sp>
        <p:nvSpPr>
          <p:cNvPr id="6" name="Content Placeholder 5"/>
          <p:cNvSpPr>
            <a:spLocks noGrp="1"/>
          </p:cNvSpPr>
          <p:nvPr>
            <p:ph sz="half" idx="2"/>
          </p:nvPr>
        </p:nvSpPr>
        <p:spPr>
          <a:xfrm>
            <a:off x="658368" y="2368296"/>
            <a:ext cx="4754880" cy="4105656"/>
          </a:xfrm>
        </p:spPr>
        <p:txBody>
          <a:bodyPr/>
          <a:lstStyle/>
          <a:p>
            <a:r>
              <a:rPr lang="en-US" sz="2400" dirty="0" err="1" smtClean="0"/>
              <a:t>Ni</a:t>
            </a:r>
            <a:r>
              <a:rPr lang="en-US" sz="2400" dirty="0" err="1" smtClean="0">
                <a:solidFill>
                  <a:schemeClr val="accent4"/>
                </a:solidFill>
              </a:rPr>
              <a:t>miigwechiwenda</a:t>
            </a:r>
            <a:r>
              <a:rPr lang="en-US" sz="2400" dirty="0" err="1" smtClean="0"/>
              <a:t>a</a:t>
            </a:r>
            <a:r>
              <a:rPr lang="en-US" sz="2400" dirty="0" err="1" smtClean="0">
                <a:solidFill>
                  <a:schemeClr val="accent4"/>
                </a:solidFill>
              </a:rPr>
              <a:t>n</a:t>
            </a:r>
            <a:r>
              <a:rPr lang="en-US" sz="2400" dirty="0" smtClean="0"/>
              <a:t> </a:t>
            </a:r>
            <a:r>
              <a:rPr lang="en-US" sz="2400" u="sng" dirty="0" err="1" smtClean="0"/>
              <a:t>nibi</a:t>
            </a:r>
            <a:r>
              <a:rPr lang="en-US" sz="2400" dirty="0" smtClean="0"/>
              <a:t>.</a:t>
            </a:r>
            <a:br>
              <a:rPr lang="en-US" sz="2400" dirty="0" smtClean="0"/>
            </a:br>
            <a:r>
              <a:rPr lang="en-US" sz="2400" dirty="0" smtClean="0"/>
              <a:t>I am </a:t>
            </a:r>
            <a:r>
              <a:rPr lang="en-US" sz="2400" dirty="0" smtClean="0">
                <a:solidFill>
                  <a:schemeClr val="accent5"/>
                </a:solidFill>
              </a:rPr>
              <a:t>grateful</a:t>
            </a:r>
            <a:r>
              <a:rPr lang="en-US" sz="2400" dirty="0" smtClean="0"/>
              <a:t> for </a:t>
            </a:r>
            <a:r>
              <a:rPr lang="en-US" sz="2400" u="sng" dirty="0" smtClean="0"/>
              <a:t>water</a:t>
            </a:r>
            <a:r>
              <a:rPr lang="en-US" sz="2400" dirty="0" smtClean="0"/>
              <a:t>. </a:t>
            </a:r>
            <a:endParaRPr lang="en-CA" dirty="0"/>
          </a:p>
        </p:txBody>
      </p:sp>
      <p:sp>
        <p:nvSpPr>
          <p:cNvPr id="7" name="Text Placeholder 6"/>
          <p:cNvSpPr>
            <a:spLocks noGrp="1"/>
          </p:cNvSpPr>
          <p:nvPr>
            <p:ph type="body" sz="quarter" idx="3"/>
          </p:nvPr>
        </p:nvSpPr>
        <p:spPr>
          <a:xfrm>
            <a:off x="5129784" y="1795588"/>
            <a:ext cx="4754880" cy="572708"/>
          </a:xfrm>
        </p:spPr>
        <p:txBody>
          <a:bodyPr/>
          <a:lstStyle/>
          <a:p>
            <a:r>
              <a:rPr lang="en-US" b="1" dirty="0" smtClean="0">
                <a:solidFill>
                  <a:schemeClr val="accent2"/>
                </a:solidFill>
              </a:rPr>
              <a:t>Change the verb:</a:t>
            </a:r>
            <a:endParaRPr lang="en-CA" b="1" dirty="0">
              <a:solidFill>
                <a:schemeClr val="accent2"/>
              </a:solidFill>
            </a:endParaRPr>
          </a:p>
        </p:txBody>
      </p:sp>
      <p:sp>
        <p:nvSpPr>
          <p:cNvPr id="8" name="Content Placeholder 7"/>
          <p:cNvSpPr>
            <a:spLocks noGrp="1"/>
          </p:cNvSpPr>
          <p:nvPr>
            <p:ph sz="quarter" idx="4"/>
          </p:nvPr>
        </p:nvSpPr>
        <p:spPr>
          <a:xfrm>
            <a:off x="5129784" y="2368296"/>
            <a:ext cx="5897880" cy="4105656"/>
          </a:xfrm>
        </p:spPr>
        <p:txBody>
          <a:bodyPr/>
          <a:lstStyle/>
          <a:p>
            <a:r>
              <a:rPr lang="en-US" sz="2400" dirty="0" smtClean="0"/>
              <a:t>Ni</a:t>
            </a:r>
            <a:r>
              <a:rPr lang="en-US" sz="2400" dirty="0" smtClean="0">
                <a:solidFill>
                  <a:schemeClr val="accent4"/>
                </a:solidFill>
              </a:rPr>
              <a:t>minwenda</a:t>
            </a:r>
            <a:r>
              <a:rPr lang="en-US" sz="2400" dirty="0" smtClean="0"/>
              <a:t>a</a:t>
            </a:r>
            <a:r>
              <a:rPr lang="en-US" sz="2400" dirty="0" smtClean="0">
                <a:solidFill>
                  <a:schemeClr val="accent4"/>
                </a:solidFill>
              </a:rPr>
              <a:t>n</a:t>
            </a:r>
            <a:r>
              <a:rPr lang="en-US" sz="2400" dirty="0" smtClean="0"/>
              <a:t> </a:t>
            </a:r>
            <a:r>
              <a:rPr lang="en-US" sz="2400" u="sng" dirty="0" err="1"/>
              <a:t>nibi</a:t>
            </a:r>
            <a:r>
              <a:rPr lang="en-US" sz="2400" dirty="0"/>
              <a:t>.</a:t>
            </a:r>
            <a:br>
              <a:rPr lang="en-US" sz="2400" dirty="0"/>
            </a:br>
            <a:r>
              <a:rPr lang="en-US" sz="2400" dirty="0"/>
              <a:t>I </a:t>
            </a:r>
            <a:r>
              <a:rPr lang="en-US" sz="2400" dirty="0" smtClean="0"/>
              <a:t>like </a:t>
            </a:r>
            <a:r>
              <a:rPr lang="en-US" sz="2400" u="sng" dirty="0" smtClean="0"/>
              <a:t>water</a:t>
            </a:r>
            <a:r>
              <a:rPr lang="en-US" sz="2400" dirty="0"/>
              <a:t>. </a:t>
            </a:r>
            <a:endParaRPr lang="en-CA" sz="2400" dirty="0"/>
          </a:p>
          <a:p>
            <a:r>
              <a:rPr lang="en-US" sz="2400" b="1" dirty="0" smtClean="0">
                <a:solidFill>
                  <a:schemeClr val="accent2"/>
                </a:solidFill>
              </a:rPr>
              <a:t>Change the verb &amp; the noun:</a:t>
            </a:r>
          </a:p>
          <a:p>
            <a:r>
              <a:rPr lang="en-US" sz="2400" dirty="0" err="1" smtClean="0"/>
              <a:t>Ni</a:t>
            </a:r>
            <a:r>
              <a:rPr lang="en-US" sz="2400" dirty="0" err="1" smtClean="0">
                <a:solidFill>
                  <a:schemeClr val="accent4"/>
                </a:solidFill>
              </a:rPr>
              <a:t>waabanda</a:t>
            </a:r>
            <a:r>
              <a:rPr lang="en-US" sz="2400" dirty="0" err="1" smtClean="0"/>
              <a:t>a</a:t>
            </a:r>
            <a:r>
              <a:rPr lang="en-US" sz="2400" dirty="0" err="1" smtClean="0">
                <a:solidFill>
                  <a:schemeClr val="accent4"/>
                </a:solidFill>
              </a:rPr>
              <a:t>n</a:t>
            </a:r>
            <a:r>
              <a:rPr lang="en-US" sz="2400" dirty="0" err="1" smtClean="0"/>
              <a:t>an</a:t>
            </a:r>
            <a:r>
              <a:rPr lang="en-US" sz="2400" dirty="0" smtClean="0"/>
              <a:t> </a:t>
            </a:r>
            <a:r>
              <a:rPr lang="en-US" sz="2400" u="sng" dirty="0" smtClean="0"/>
              <a:t>miinan</a:t>
            </a:r>
            <a:r>
              <a:rPr lang="en-US" sz="2400" dirty="0" smtClean="0"/>
              <a:t>.</a:t>
            </a:r>
            <a:r>
              <a:rPr lang="en-US" sz="2400" dirty="0"/>
              <a:t/>
            </a:r>
            <a:br>
              <a:rPr lang="en-US" sz="2400" dirty="0"/>
            </a:br>
            <a:r>
              <a:rPr lang="en-US" sz="2400" dirty="0"/>
              <a:t>I </a:t>
            </a:r>
            <a:r>
              <a:rPr lang="en-US" sz="2400" dirty="0" smtClean="0">
                <a:solidFill>
                  <a:schemeClr val="accent4"/>
                </a:solidFill>
              </a:rPr>
              <a:t>see</a:t>
            </a:r>
            <a:r>
              <a:rPr lang="en-US" sz="2400" dirty="0" smtClean="0"/>
              <a:t> </a:t>
            </a:r>
            <a:r>
              <a:rPr lang="en-US" sz="2400" u="sng" dirty="0" smtClean="0"/>
              <a:t>blueberries</a:t>
            </a:r>
            <a:r>
              <a:rPr lang="en-US" sz="2400" dirty="0" smtClean="0"/>
              <a:t>. </a:t>
            </a:r>
            <a:endParaRPr lang="en-CA" sz="2400" dirty="0"/>
          </a:p>
          <a:p>
            <a:r>
              <a:rPr lang="en-US" sz="2400" b="1" dirty="0" smtClean="0">
                <a:solidFill>
                  <a:schemeClr val="accent2"/>
                </a:solidFill>
              </a:rPr>
              <a:t>Change the person:</a:t>
            </a:r>
          </a:p>
          <a:p>
            <a:r>
              <a:rPr lang="en-US" sz="2400" dirty="0" err="1"/>
              <a:t>O</a:t>
            </a:r>
            <a:r>
              <a:rPr lang="en-US" sz="2400" dirty="0" err="1" smtClean="0">
                <a:solidFill>
                  <a:schemeClr val="accent4"/>
                </a:solidFill>
              </a:rPr>
              <a:t>waabanda</a:t>
            </a:r>
            <a:r>
              <a:rPr lang="en-US" sz="2400" dirty="0" err="1" smtClean="0"/>
              <a:t>a</a:t>
            </a:r>
            <a:r>
              <a:rPr lang="en-US" sz="2400" dirty="0" err="1" smtClean="0">
                <a:solidFill>
                  <a:schemeClr val="accent4"/>
                </a:solidFill>
              </a:rPr>
              <a:t>n</a:t>
            </a:r>
            <a:r>
              <a:rPr lang="en-US" sz="2400" dirty="0" err="1" smtClean="0"/>
              <a:t>an</a:t>
            </a:r>
            <a:r>
              <a:rPr lang="en-US" sz="2400" dirty="0" smtClean="0"/>
              <a:t> </a:t>
            </a:r>
            <a:r>
              <a:rPr lang="en-US" sz="2400" u="sng" dirty="0"/>
              <a:t>miinan</a:t>
            </a:r>
            <a:r>
              <a:rPr lang="en-US" sz="2400" dirty="0"/>
              <a:t>.</a:t>
            </a:r>
            <a:br>
              <a:rPr lang="en-US" sz="2400" dirty="0"/>
            </a:br>
            <a:r>
              <a:rPr lang="en-US" sz="2400" dirty="0" smtClean="0"/>
              <a:t>She </a:t>
            </a:r>
            <a:r>
              <a:rPr lang="en-US" sz="2400" dirty="0" smtClean="0">
                <a:solidFill>
                  <a:schemeClr val="accent4"/>
                </a:solidFill>
              </a:rPr>
              <a:t>sees</a:t>
            </a:r>
            <a:r>
              <a:rPr lang="en-US" sz="2400" dirty="0" smtClean="0"/>
              <a:t> </a:t>
            </a:r>
            <a:r>
              <a:rPr lang="en-US" sz="2400" u="sng" dirty="0"/>
              <a:t>blueberries</a:t>
            </a:r>
            <a:r>
              <a:rPr lang="en-US" sz="2400" dirty="0"/>
              <a:t>. </a:t>
            </a:r>
            <a:endParaRPr lang="en-CA" sz="2400" dirty="0"/>
          </a:p>
          <a:p>
            <a:endParaRPr lang="en-US" sz="2400" dirty="0"/>
          </a:p>
          <a:p>
            <a:endParaRPr lang="en-US" sz="2400" b="1"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42411745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Vta</a:t>
            </a:r>
            <a:r>
              <a:rPr lang="en-US" dirty="0" smtClean="0"/>
              <a:t> Next step</a:t>
            </a:r>
            <a:endParaRPr lang="en-CA" dirty="0"/>
          </a:p>
        </p:txBody>
      </p:sp>
      <p:sp>
        <p:nvSpPr>
          <p:cNvPr id="5" name="Text Placeholder 4"/>
          <p:cNvSpPr>
            <a:spLocks noGrp="1"/>
          </p:cNvSpPr>
          <p:nvPr>
            <p:ph type="body" idx="1"/>
          </p:nvPr>
        </p:nvSpPr>
        <p:spPr>
          <a:xfrm>
            <a:off x="658368" y="1795588"/>
            <a:ext cx="4754880" cy="572708"/>
          </a:xfrm>
        </p:spPr>
        <p:txBody>
          <a:bodyPr/>
          <a:lstStyle/>
          <a:p>
            <a:r>
              <a:rPr lang="en-US" b="1" dirty="0" smtClean="0">
                <a:solidFill>
                  <a:schemeClr val="accent2"/>
                </a:solidFill>
              </a:rPr>
              <a:t>The Pattern You Learned:	</a:t>
            </a:r>
            <a:endParaRPr lang="en-CA" b="1" dirty="0">
              <a:solidFill>
                <a:schemeClr val="accent2"/>
              </a:solidFill>
            </a:endParaRPr>
          </a:p>
        </p:txBody>
      </p:sp>
      <p:sp>
        <p:nvSpPr>
          <p:cNvPr id="6" name="Content Placeholder 5"/>
          <p:cNvSpPr>
            <a:spLocks noGrp="1"/>
          </p:cNvSpPr>
          <p:nvPr>
            <p:ph sz="half" idx="2"/>
          </p:nvPr>
        </p:nvSpPr>
        <p:spPr>
          <a:xfrm>
            <a:off x="658368" y="2368296"/>
            <a:ext cx="4754880" cy="4105656"/>
          </a:xfrm>
        </p:spPr>
        <p:txBody>
          <a:bodyPr>
            <a:normAutofit/>
          </a:bodyPr>
          <a:lstStyle/>
          <a:p>
            <a:r>
              <a:rPr lang="en-US" sz="2400" dirty="0" err="1"/>
              <a:t>Ni</a:t>
            </a:r>
            <a:r>
              <a:rPr lang="en-US" sz="2400" dirty="0" err="1">
                <a:solidFill>
                  <a:schemeClr val="accent4"/>
                </a:solidFill>
              </a:rPr>
              <a:t>miigwechiwenim</a:t>
            </a:r>
            <a:r>
              <a:rPr lang="en-US" sz="2400" dirty="0" err="1"/>
              <a:t>aa</a:t>
            </a:r>
            <a:r>
              <a:rPr lang="en-US" sz="2400" dirty="0"/>
              <a:t> </a:t>
            </a:r>
            <a:r>
              <a:rPr lang="en-US" sz="2400" u="sng" dirty="0" err="1" smtClean="0"/>
              <a:t>nimaamaa</a:t>
            </a:r>
            <a:r>
              <a:rPr lang="en-US" sz="2400" dirty="0" smtClean="0"/>
              <a:t>.</a:t>
            </a:r>
            <a:r>
              <a:rPr lang="en-CA" sz="2400" dirty="0" smtClean="0"/>
              <a:t/>
            </a:r>
            <a:br>
              <a:rPr lang="en-CA" sz="2400" dirty="0" smtClean="0"/>
            </a:br>
            <a:r>
              <a:rPr lang="en-CA" sz="2400" dirty="0" smtClean="0"/>
              <a:t>I am </a:t>
            </a:r>
            <a:r>
              <a:rPr lang="en-CA" sz="2400" dirty="0" smtClean="0">
                <a:solidFill>
                  <a:schemeClr val="accent4"/>
                </a:solidFill>
              </a:rPr>
              <a:t>thankful for h/ </a:t>
            </a:r>
            <a:r>
              <a:rPr lang="en-CA" sz="2400" u="sng" dirty="0" smtClean="0"/>
              <a:t>my mother</a:t>
            </a:r>
            <a:r>
              <a:rPr lang="en-CA" sz="2400" dirty="0" smtClean="0"/>
              <a:t>.</a:t>
            </a:r>
            <a:endParaRPr lang="en-US" sz="2400" dirty="0" smtClean="0"/>
          </a:p>
        </p:txBody>
      </p:sp>
      <p:sp>
        <p:nvSpPr>
          <p:cNvPr id="7" name="Text Placeholder 6"/>
          <p:cNvSpPr>
            <a:spLocks noGrp="1"/>
          </p:cNvSpPr>
          <p:nvPr>
            <p:ph type="body" sz="quarter" idx="3"/>
          </p:nvPr>
        </p:nvSpPr>
        <p:spPr>
          <a:xfrm>
            <a:off x="5129784" y="1795588"/>
            <a:ext cx="4754880" cy="572708"/>
          </a:xfrm>
        </p:spPr>
        <p:txBody>
          <a:bodyPr/>
          <a:lstStyle/>
          <a:p>
            <a:r>
              <a:rPr lang="en-US" b="1" dirty="0" smtClean="0">
                <a:solidFill>
                  <a:schemeClr val="accent2"/>
                </a:solidFill>
              </a:rPr>
              <a:t>Change the verb:</a:t>
            </a:r>
            <a:endParaRPr lang="en-CA" b="1" dirty="0">
              <a:solidFill>
                <a:schemeClr val="accent2"/>
              </a:solidFill>
            </a:endParaRPr>
          </a:p>
        </p:txBody>
      </p:sp>
      <p:sp>
        <p:nvSpPr>
          <p:cNvPr id="8" name="Content Placeholder 7"/>
          <p:cNvSpPr>
            <a:spLocks noGrp="1"/>
          </p:cNvSpPr>
          <p:nvPr>
            <p:ph sz="quarter" idx="4"/>
          </p:nvPr>
        </p:nvSpPr>
        <p:spPr>
          <a:xfrm>
            <a:off x="5129784" y="2368296"/>
            <a:ext cx="5897880" cy="4105656"/>
          </a:xfrm>
        </p:spPr>
        <p:txBody>
          <a:bodyPr>
            <a:normAutofit/>
          </a:bodyPr>
          <a:lstStyle/>
          <a:p>
            <a:r>
              <a:rPr lang="en-US" sz="2400" dirty="0" err="1" smtClean="0"/>
              <a:t>Nin</a:t>
            </a:r>
            <a:r>
              <a:rPr lang="en-US" sz="2400" dirty="0" err="1" smtClean="0">
                <a:solidFill>
                  <a:schemeClr val="accent4"/>
                </a:solidFill>
              </a:rPr>
              <a:t>zhawenim</a:t>
            </a:r>
            <a:r>
              <a:rPr lang="en-US" sz="2400" dirty="0" err="1" smtClean="0"/>
              <a:t>aa</a:t>
            </a:r>
            <a:r>
              <a:rPr lang="en-US" sz="2400" dirty="0" smtClean="0"/>
              <a:t> </a:t>
            </a:r>
            <a:r>
              <a:rPr lang="en-US" sz="2400" u="sng" dirty="0" err="1"/>
              <a:t>nimaamaa</a:t>
            </a:r>
            <a:r>
              <a:rPr lang="en-US" sz="2400" dirty="0"/>
              <a:t>.</a:t>
            </a:r>
            <a:r>
              <a:rPr lang="en-CA" sz="2400" dirty="0"/>
              <a:t/>
            </a:r>
            <a:br>
              <a:rPr lang="en-CA" sz="2400" dirty="0"/>
            </a:br>
            <a:r>
              <a:rPr lang="en-CA" sz="2400" dirty="0" smtClean="0"/>
              <a:t>I </a:t>
            </a:r>
            <a:r>
              <a:rPr lang="en-CA" sz="2400" dirty="0" smtClean="0">
                <a:solidFill>
                  <a:schemeClr val="accent4"/>
                </a:solidFill>
              </a:rPr>
              <a:t>love </a:t>
            </a:r>
            <a:r>
              <a:rPr lang="en-CA" sz="2400" dirty="0">
                <a:solidFill>
                  <a:schemeClr val="accent4"/>
                </a:solidFill>
              </a:rPr>
              <a:t>h/ </a:t>
            </a:r>
            <a:r>
              <a:rPr lang="en-CA" sz="2400" u="sng" dirty="0"/>
              <a:t>my mother</a:t>
            </a:r>
            <a:r>
              <a:rPr lang="en-CA" sz="2400" dirty="0"/>
              <a:t>.</a:t>
            </a:r>
            <a:endParaRPr lang="en-US" sz="2400" dirty="0"/>
          </a:p>
          <a:p>
            <a:r>
              <a:rPr lang="en-US" sz="2400" b="1" dirty="0" smtClean="0">
                <a:solidFill>
                  <a:schemeClr val="accent2"/>
                </a:solidFill>
              </a:rPr>
              <a:t>Change the verb &amp; the noun:</a:t>
            </a:r>
          </a:p>
          <a:p>
            <a:r>
              <a:rPr lang="en-US" sz="2400" dirty="0" err="1" smtClean="0"/>
              <a:t>Ni</a:t>
            </a:r>
            <a:r>
              <a:rPr lang="en-US" sz="2400" dirty="0" err="1" smtClean="0">
                <a:solidFill>
                  <a:schemeClr val="accent4"/>
                </a:solidFill>
              </a:rPr>
              <a:t>minwenim</a:t>
            </a:r>
            <a:r>
              <a:rPr lang="en-US" sz="2400" dirty="0" err="1" smtClean="0"/>
              <a:t>aa</a:t>
            </a:r>
            <a:r>
              <a:rPr lang="en-US" sz="2400" dirty="0" smtClean="0"/>
              <a:t> </a:t>
            </a:r>
            <a:r>
              <a:rPr lang="en-US" sz="2400" u="sng" dirty="0" err="1" smtClean="0"/>
              <a:t>niwiijiiwaagan</a:t>
            </a:r>
            <a:r>
              <a:rPr lang="en-US" sz="2400" dirty="0" smtClean="0"/>
              <a:t>.</a:t>
            </a:r>
            <a:r>
              <a:rPr lang="en-CA" sz="2400" dirty="0"/>
              <a:t/>
            </a:r>
            <a:br>
              <a:rPr lang="en-CA" sz="2400" dirty="0"/>
            </a:br>
            <a:r>
              <a:rPr lang="en-CA" sz="2400" dirty="0"/>
              <a:t>I </a:t>
            </a:r>
            <a:r>
              <a:rPr lang="en-CA" sz="2400" dirty="0" smtClean="0">
                <a:solidFill>
                  <a:schemeClr val="accent4"/>
                </a:solidFill>
              </a:rPr>
              <a:t>like </a:t>
            </a:r>
            <a:r>
              <a:rPr lang="en-CA" sz="2400" dirty="0">
                <a:solidFill>
                  <a:schemeClr val="accent4"/>
                </a:solidFill>
              </a:rPr>
              <a:t>h/ </a:t>
            </a:r>
            <a:r>
              <a:rPr lang="en-CA" sz="2400" u="sng" dirty="0"/>
              <a:t>my </a:t>
            </a:r>
            <a:r>
              <a:rPr lang="en-US" sz="2400" u="sng" dirty="0" smtClean="0"/>
              <a:t>partner</a:t>
            </a:r>
            <a:r>
              <a:rPr lang="en-US" sz="2400" dirty="0" smtClean="0"/>
              <a:t>.</a:t>
            </a:r>
            <a:endParaRPr lang="en-US" sz="2400" dirty="0"/>
          </a:p>
          <a:p>
            <a:r>
              <a:rPr lang="en-US" sz="2400" b="1" dirty="0" smtClean="0">
                <a:solidFill>
                  <a:schemeClr val="accent2"/>
                </a:solidFill>
              </a:rPr>
              <a:t>Change the person:</a:t>
            </a:r>
          </a:p>
          <a:p>
            <a:r>
              <a:rPr lang="en-US" sz="2400" dirty="0" err="1" smtClean="0"/>
              <a:t>O</a:t>
            </a:r>
            <a:r>
              <a:rPr lang="en-US" sz="2400" dirty="0" err="1" smtClean="0">
                <a:solidFill>
                  <a:schemeClr val="accent4"/>
                </a:solidFill>
              </a:rPr>
              <a:t>waabam</a:t>
            </a:r>
            <a:r>
              <a:rPr lang="en-US" sz="2400" dirty="0" err="1" smtClean="0"/>
              <a:t>aan</a:t>
            </a:r>
            <a:r>
              <a:rPr lang="en-US" sz="2400" dirty="0" smtClean="0"/>
              <a:t> </a:t>
            </a:r>
            <a:r>
              <a:rPr lang="en-US" sz="2400" u="sng" dirty="0" err="1" smtClean="0"/>
              <a:t>waawaashkeshi</a:t>
            </a:r>
            <a:r>
              <a:rPr lang="en-US" sz="2400" dirty="0" smtClean="0"/>
              <a:t>.</a:t>
            </a:r>
            <a:r>
              <a:rPr lang="en-US" sz="2400" dirty="0"/>
              <a:t/>
            </a:r>
            <a:br>
              <a:rPr lang="en-US" sz="2400" dirty="0"/>
            </a:br>
            <a:r>
              <a:rPr lang="en-US" sz="2400" dirty="0" smtClean="0"/>
              <a:t>She </a:t>
            </a:r>
            <a:r>
              <a:rPr lang="en-US" sz="2400" dirty="0" smtClean="0">
                <a:solidFill>
                  <a:schemeClr val="accent4"/>
                </a:solidFill>
              </a:rPr>
              <a:t>sees</a:t>
            </a:r>
            <a:r>
              <a:rPr lang="en-US" sz="2400" dirty="0" smtClean="0"/>
              <a:t> </a:t>
            </a:r>
            <a:r>
              <a:rPr lang="en-US" sz="2400" u="sng" dirty="0" smtClean="0"/>
              <a:t>a deer</a:t>
            </a:r>
            <a:r>
              <a:rPr lang="en-US" sz="2400" dirty="0" smtClean="0"/>
              <a:t>. </a:t>
            </a:r>
            <a:endParaRPr lang="en-CA" sz="2400" dirty="0"/>
          </a:p>
          <a:p>
            <a:endParaRPr lang="en-US" sz="2400" dirty="0"/>
          </a:p>
          <a:p>
            <a:endParaRPr lang="en-US" sz="2400" b="1"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3690773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71509"/>
            <a:ext cx="5376672" cy="1737360"/>
          </a:xfrm>
        </p:spPr>
        <p:txBody>
          <a:bodyPr/>
          <a:lstStyle/>
          <a:p>
            <a:r>
              <a:rPr lang="en-US" sz="4800" dirty="0" err="1" smtClean="0"/>
              <a:t>Gagwejimishig</a:t>
            </a:r>
            <a:r>
              <a:rPr lang="en-US" sz="4800" dirty="0" smtClean="0"/>
              <a:t>! Ask Us!</a:t>
            </a:r>
            <a:endParaRPr lang="en-CA" sz="4800"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592824" y="1133221"/>
            <a:ext cx="4554347" cy="4554347"/>
          </a:xfrm>
        </p:spPr>
      </p:pic>
      <p:sp>
        <p:nvSpPr>
          <p:cNvPr id="4" name="Text Placeholder 3"/>
          <p:cNvSpPr>
            <a:spLocks noGrp="1"/>
          </p:cNvSpPr>
          <p:nvPr>
            <p:ph type="body" sz="half" idx="2"/>
          </p:nvPr>
        </p:nvSpPr>
        <p:spPr>
          <a:xfrm>
            <a:off x="832104" y="2039112"/>
            <a:ext cx="4992624" cy="4416552"/>
          </a:xfrm>
        </p:spPr>
        <p:txBody>
          <a:bodyPr>
            <a:normAutofit/>
          </a:bodyPr>
          <a:lstStyle/>
          <a:p>
            <a:r>
              <a:rPr lang="en-US" sz="2000" dirty="0" smtClean="0"/>
              <a:t>If you have any questions about today’s session or any upcoming sessions you can visit our website </a:t>
            </a:r>
          </a:p>
          <a:p>
            <a:r>
              <a:rPr lang="en-US" sz="2000" dirty="0" smtClean="0">
                <a:hlinkClick r:id="rId3"/>
              </a:rPr>
              <a:t>www.wakingupojibwe.ca</a:t>
            </a:r>
            <a:r>
              <a:rPr lang="en-US" sz="2000" dirty="0" smtClean="0"/>
              <a:t/>
            </a:r>
            <a:br>
              <a:rPr lang="en-US" sz="2000" dirty="0" smtClean="0"/>
            </a:br>
            <a:r>
              <a:rPr lang="en-US" sz="2000" dirty="0" smtClean="0">
                <a:hlinkClick r:id="rId4"/>
              </a:rPr>
              <a:t>www.anishinaabemodaa.ca</a:t>
            </a:r>
            <a:r>
              <a:rPr lang="en-US" sz="2000" dirty="0" smtClean="0"/>
              <a:t>	</a:t>
            </a:r>
          </a:p>
          <a:p>
            <a:r>
              <a:rPr lang="en-US" sz="2000" dirty="0" smtClean="0"/>
              <a:t>Or contact Niigaanigaabawiik</a:t>
            </a:r>
          </a:p>
          <a:p>
            <a:r>
              <a:rPr lang="en-US" sz="2000" dirty="0" smtClean="0">
                <a:hlinkClick r:id="rId5"/>
              </a:rPr>
              <a:t>carissac@7generations.org</a:t>
            </a:r>
            <a:r>
              <a:rPr lang="en-US" sz="2000" dirty="0" smtClean="0"/>
              <a:t> </a:t>
            </a:r>
          </a:p>
          <a:p>
            <a:r>
              <a:rPr lang="en-US" sz="2000" dirty="0" smtClean="0"/>
              <a:t>The recording of this session will be shared on our website and YouTube page in the near future. Miigwech </a:t>
            </a:r>
            <a:r>
              <a:rPr lang="en-US" sz="2000" dirty="0" err="1" smtClean="0"/>
              <a:t>bizindawiyeg</a:t>
            </a:r>
            <a:r>
              <a:rPr lang="en-US" sz="2000" dirty="0" smtClean="0"/>
              <a:t>!</a:t>
            </a:r>
            <a:endParaRPr lang="en-US" sz="2000" dirty="0"/>
          </a:p>
        </p:txBody>
      </p:sp>
    </p:spTree>
    <p:extLst>
      <p:ext uri="{BB962C8B-B14F-4D97-AF65-F5344CB8AC3E}">
        <p14:creationId xmlns:p14="http://schemas.microsoft.com/office/powerpoint/2010/main" val="3875920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1 3"/>
          <p:cNvSpPr/>
          <p:nvPr/>
        </p:nvSpPr>
        <p:spPr>
          <a:xfrm>
            <a:off x="4137660" y="4511040"/>
            <a:ext cx="1611630" cy="1415999"/>
          </a:xfrm>
          <a:prstGeom prst="irregularSeal1">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5" name="Explosion 1 4"/>
          <p:cNvSpPr/>
          <p:nvPr/>
        </p:nvSpPr>
        <p:spPr>
          <a:xfrm>
            <a:off x="1173480" y="4511040"/>
            <a:ext cx="1611630" cy="1415999"/>
          </a:xfrm>
          <a:prstGeom prst="irregularSeal1">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a:p>
        </p:txBody>
      </p:sp>
      <p:sp>
        <p:nvSpPr>
          <p:cNvPr id="6" name="Title 4"/>
          <p:cNvSpPr>
            <a:spLocks noGrp="1"/>
          </p:cNvSpPr>
          <p:nvPr>
            <p:ph type="title"/>
          </p:nvPr>
        </p:nvSpPr>
        <p:spPr>
          <a:xfrm>
            <a:off x="1024128" y="585216"/>
            <a:ext cx="9720072" cy="1499616"/>
          </a:xfrm>
        </p:spPr>
        <p:txBody>
          <a:bodyPr/>
          <a:lstStyle/>
          <a:p>
            <a:r>
              <a:rPr lang="en-CA" dirty="0" smtClean="0"/>
              <a:t>Anishinaabemowin Verb Forms</a:t>
            </a:r>
            <a:endParaRPr lang="en-CA" dirty="0"/>
          </a:p>
        </p:txBody>
      </p:sp>
      <p:graphicFrame>
        <p:nvGraphicFramePr>
          <p:cNvPr id="7" name="Diagram 6"/>
          <p:cNvGraphicFramePr/>
          <p:nvPr>
            <p:extLst/>
          </p:nvPr>
        </p:nvGraphicFramePr>
        <p:xfrm>
          <a:off x="518160" y="1463040"/>
          <a:ext cx="11109960" cy="5052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be 7"/>
          <p:cNvSpPr/>
          <p:nvPr/>
        </p:nvSpPr>
        <p:spPr>
          <a:xfrm>
            <a:off x="1394460" y="4716780"/>
            <a:ext cx="990600" cy="944880"/>
          </a:xfrm>
          <a:prstGeom prst="cube">
            <a:avLst/>
          </a:prstGeom>
          <a:solidFill>
            <a:schemeClr val="accent4"/>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9" name="Smiley Face 8"/>
          <p:cNvSpPr/>
          <p:nvPr/>
        </p:nvSpPr>
        <p:spPr>
          <a:xfrm>
            <a:off x="4359713" y="4716780"/>
            <a:ext cx="975360" cy="944880"/>
          </a:xfrm>
          <a:prstGeom prst="smileyFace">
            <a:avLst/>
          </a:prstGeom>
          <a:solidFill>
            <a:schemeClr val="accent4"/>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10" name="Smiley Face 9"/>
          <p:cNvSpPr/>
          <p:nvPr/>
        </p:nvSpPr>
        <p:spPr>
          <a:xfrm>
            <a:off x="6938010" y="4518660"/>
            <a:ext cx="632460" cy="624840"/>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11" name="Striped Right Arrow 10"/>
          <p:cNvSpPr/>
          <p:nvPr/>
        </p:nvSpPr>
        <p:spPr>
          <a:xfrm rot="2347103">
            <a:off x="7557640" y="5037377"/>
            <a:ext cx="427374" cy="2198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Cube 11"/>
          <p:cNvSpPr/>
          <p:nvPr/>
        </p:nvSpPr>
        <p:spPr>
          <a:xfrm>
            <a:off x="7970520" y="5234940"/>
            <a:ext cx="535895" cy="539699"/>
          </a:xfrm>
          <a:prstGeom prst="cube">
            <a:avLst/>
          </a:prstGeom>
          <a:solidFill>
            <a:schemeClr val="accent4"/>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13" name="Smiley Face 12"/>
          <p:cNvSpPr/>
          <p:nvPr/>
        </p:nvSpPr>
        <p:spPr>
          <a:xfrm>
            <a:off x="9825990" y="4503420"/>
            <a:ext cx="632460" cy="624840"/>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14" name="Striped Right Arrow 13"/>
          <p:cNvSpPr/>
          <p:nvPr/>
        </p:nvSpPr>
        <p:spPr>
          <a:xfrm rot="2347103">
            <a:off x="10469313" y="5083096"/>
            <a:ext cx="427374" cy="21986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Smiley Face 14"/>
          <p:cNvSpPr/>
          <p:nvPr/>
        </p:nvSpPr>
        <p:spPr>
          <a:xfrm>
            <a:off x="10848734" y="5302199"/>
            <a:ext cx="632460" cy="624840"/>
          </a:xfrm>
          <a:prstGeom prst="smileyFace">
            <a:avLst/>
          </a:prstGeom>
          <a:solidFill>
            <a:schemeClr val="accent4"/>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grpSp>
        <p:nvGrpSpPr>
          <p:cNvPr id="16" name="Group 15"/>
          <p:cNvGrpSpPr/>
          <p:nvPr/>
        </p:nvGrpSpPr>
        <p:grpSpPr>
          <a:xfrm>
            <a:off x="816769" y="4714055"/>
            <a:ext cx="2325052" cy="1933732"/>
            <a:chOff x="816769" y="4714055"/>
            <a:chExt cx="2325052" cy="1933732"/>
          </a:xfrm>
        </p:grpSpPr>
        <p:sp>
          <p:nvSpPr>
            <p:cNvPr id="17" name="TextBox 16"/>
            <p:cNvSpPr txBox="1"/>
            <p:nvPr/>
          </p:nvSpPr>
          <p:spPr>
            <a:xfrm>
              <a:off x="816769" y="6063012"/>
              <a:ext cx="2325052" cy="584775"/>
            </a:xfrm>
            <a:prstGeom prst="rect">
              <a:avLst/>
            </a:prstGeom>
            <a:noFill/>
          </p:spPr>
          <p:txBody>
            <a:bodyPr wrap="square" rtlCol="0">
              <a:spAutoFit/>
            </a:bodyPr>
            <a:lstStyle/>
            <a:p>
              <a:pPr algn="ctr"/>
              <a:r>
                <a:rPr lang="en-CA" sz="3200" dirty="0" err="1" smtClean="0"/>
                <a:t>miskwadite</a:t>
              </a:r>
              <a:endParaRPr lang="en-CA" sz="3200" dirty="0"/>
            </a:p>
          </p:txBody>
        </p:sp>
        <p:sp>
          <p:nvSpPr>
            <p:cNvPr id="18" name="Cube 17"/>
            <p:cNvSpPr/>
            <p:nvPr/>
          </p:nvSpPr>
          <p:spPr>
            <a:xfrm>
              <a:off x="1395549" y="4714055"/>
              <a:ext cx="990600" cy="944883"/>
            </a:xfrm>
            <a:prstGeom prst="cube">
              <a:avLst/>
            </a:prstGeom>
            <a:solidFill>
              <a:schemeClr val="accent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grpSp>
      <p:grpSp>
        <p:nvGrpSpPr>
          <p:cNvPr id="19" name="Group 18"/>
          <p:cNvGrpSpPr/>
          <p:nvPr/>
        </p:nvGrpSpPr>
        <p:grpSpPr>
          <a:xfrm>
            <a:off x="6562725" y="5230579"/>
            <a:ext cx="2486025" cy="1417210"/>
            <a:chOff x="6562725" y="5230579"/>
            <a:chExt cx="2486025" cy="1417210"/>
          </a:xfrm>
        </p:grpSpPr>
        <p:sp>
          <p:nvSpPr>
            <p:cNvPr id="20" name="TextBox 19"/>
            <p:cNvSpPr txBox="1"/>
            <p:nvPr/>
          </p:nvSpPr>
          <p:spPr>
            <a:xfrm>
              <a:off x="6562725" y="6063014"/>
              <a:ext cx="2486025" cy="584775"/>
            </a:xfrm>
            <a:prstGeom prst="rect">
              <a:avLst/>
            </a:prstGeom>
            <a:noFill/>
          </p:spPr>
          <p:txBody>
            <a:bodyPr wrap="square" rtlCol="0">
              <a:spAutoFit/>
            </a:bodyPr>
            <a:lstStyle/>
            <a:p>
              <a:pPr algn="ctr"/>
              <a:r>
                <a:rPr lang="en-CA" sz="3200" dirty="0" err="1" smtClean="0"/>
                <a:t>miskwadisin</a:t>
              </a:r>
              <a:endParaRPr lang="en-CA" sz="3200" dirty="0"/>
            </a:p>
          </p:txBody>
        </p:sp>
        <p:sp>
          <p:nvSpPr>
            <p:cNvPr id="21" name="Cube 20"/>
            <p:cNvSpPr/>
            <p:nvPr/>
          </p:nvSpPr>
          <p:spPr>
            <a:xfrm>
              <a:off x="7974868" y="5230579"/>
              <a:ext cx="535895" cy="539699"/>
            </a:xfrm>
            <a:prstGeom prst="cube">
              <a:avLst/>
            </a:prstGeom>
            <a:solidFill>
              <a:schemeClr val="accent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grpSp>
      <p:grpSp>
        <p:nvGrpSpPr>
          <p:cNvPr id="22" name="Group 21"/>
          <p:cNvGrpSpPr/>
          <p:nvPr/>
        </p:nvGrpSpPr>
        <p:grpSpPr>
          <a:xfrm>
            <a:off x="3727269" y="4720588"/>
            <a:ext cx="2106793" cy="1927199"/>
            <a:chOff x="3727269" y="4720588"/>
            <a:chExt cx="2106793" cy="1927199"/>
          </a:xfrm>
        </p:grpSpPr>
        <p:sp>
          <p:nvSpPr>
            <p:cNvPr id="23" name="TextBox 22"/>
            <p:cNvSpPr txBox="1"/>
            <p:nvPr/>
          </p:nvSpPr>
          <p:spPr>
            <a:xfrm>
              <a:off x="3727269" y="6063012"/>
              <a:ext cx="2106793" cy="584775"/>
            </a:xfrm>
            <a:prstGeom prst="rect">
              <a:avLst/>
            </a:prstGeom>
            <a:noFill/>
          </p:spPr>
          <p:txBody>
            <a:bodyPr wrap="square" rtlCol="0">
              <a:spAutoFit/>
            </a:bodyPr>
            <a:lstStyle/>
            <a:p>
              <a:pPr algn="ctr"/>
              <a:r>
                <a:rPr lang="en-CA" sz="3200" dirty="0" err="1" smtClean="0"/>
                <a:t>miskwadiso</a:t>
              </a:r>
              <a:endParaRPr lang="en-CA" sz="3200" dirty="0"/>
            </a:p>
          </p:txBody>
        </p:sp>
        <p:sp>
          <p:nvSpPr>
            <p:cNvPr id="24" name="Smiley Face 23"/>
            <p:cNvSpPr/>
            <p:nvPr/>
          </p:nvSpPr>
          <p:spPr>
            <a:xfrm>
              <a:off x="4368435" y="4720588"/>
              <a:ext cx="975360" cy="944880"/>
            </a:xfrm>
            <a:prstGeom prst="smileyFace">
              <a:avLst/>
            </a:prstGeom>
            <a:solidFill>
              <a:schemeClr val="accent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grpSp>
      <p:grpSp>
        <p:nvGrpSpPr>
          <p:cNvPr id="25" name="Group 24"/>
          <p:cNvGrpSpPr/>
          <p:nvPr/>
        </p:nvGrpSpPr>
        <p:grpSpPr>
          <a:xfrm>
            <a:off x="9792412" y="5311681"/>
            <a:ext cx="1951913" cy="1336107"/>
            <a:chOff x="9792412" y="5311681"/>
            <a:chExt cx="1951913" cy="1336107"/>
          </a:xfrm>
        </p:grpSpPr>
        <p:sp>
          <p:nvSpPr>
            <p:cNvPr id="26" name="TextBox 25"/>
            <p:cNvSpPr txBox="1"/>
            <p:nvPr/>
          </p:nvSpPr>
          <p:spPr>
            <a:xfrm>
              <a:off x="9792412" y="6063013"/>
              <a:ext cx="1951913" cy="584775"/>
            </a:xfrm>
            <a:prstGeom prst="rect">
              <a:avLst/>
            </a:prstGeom>
            <a:noFill/>
          </p:spPr>
          <p:txBody>
            <a:bodyPr wrap="square" rtlCol="0">
              <a:spAutoFit/>
            </a:bodyPr>
            <a:lstStyle/>
            <a:p>
              <a:pPr algn="ctr"/>
              <a:r>
                <a:rPr lang="en-CA" sz="3200" dirty="0" err="1" smtClean="0"/>
                <a:t>miskwadis</a:t>
              </a:r>
              <a:endParaRPr lang="en-CA" sz="3200" dirty="0"/>
            </a:p>
          </p:txBody>
        </p:sp>
        <p:sp>
          <p:nvSpPr>
            <p:cNvPr id="27" name="Smiley Face 26"/>
            <p:cNvSpPr/>
            <p:nvPr/>
          </p:nvSpPr>
          <p:spPr>
            <a:xfrm>
              <a:off x="10844386" y="5311681"/>
              <a:ext cx="632460" cy="624840"/>
            </a:xfrm>
            <a:prstGeom prst="smileyFace">
              <a:avLst/>
            </a:prstGeom>
            <a:solidFill>
              <a:schemeClr val="accent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grpSp>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59079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Ojibwe People’s Dictionary</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13816" y="1933303"/>
            <a:ext cx="6097181" cy="4005943"/>
          </a:xfrm>
        </p:spPr>
      </p:pic>
      <p:sp>
        <p:nvSpPr>
          <p:cNvPr id="5" name="TextBox 4"/>
          <p:cNvSpPr txBox="1"/>
          <p:nvPr/>
        </p:nvSpPr>
        <p:spPr>
          <a:xfrm>
            <a:off x="797705" y="2084832"/>
            <a:ext cx="4897702" cy="2308324"/>
          </a:xfrm>
          <a:prstGeom prst="rect">
            <a:avLst/>
          </a:prstGeom>
          <a:noFill/>
        </p:spPr>
        <p:txBody>
          <a:bodyPr wrap="square" rtlCol="0">
            <a:spAutoFit/>
          </a:bodyPr>
          <a:lstStyle/>
          <a:p>
            <a:pPr marL="342900" indent="-342900">
              <a:buAutoNum type="arabicPeriod"/>
            </a:pPr>
            <a:r>
              <a:rPr lang="en-US" sz="2400" dirty="0" smtClean="0"/>
              <a:t>Go </a:t>
            </a:r>
            <a:r>
              <a:rPr lang="en-US" sz="2400" dirty="0"/>
              <a:t>to </a:t>
            </a:r>
            <a:r>
              <a:rPr lang="en-US" sz="2400" dirty="0">
                <a:hlinkClick r:id="rId3"/>
              </a:rPr>
              <a:t>https://ojibwe.lib.umn.edu</a:t>
            </a:r>
            <a:r>
              <a:rPr lang="en-US" sz="2400" dirty="0" smtClean="0">
                <a:hlinkClick r:id="rId3"/>
              </a:rPr>
              <a:t>/</a:t>
            </a:r>
            <a:endParaRPr lang="en-US" sz="2400" dirty="0" smtClean="0"/>
          </a:p>
          <a:p>
            <a:pPr marL="342900" indent="-342900">
              <a:buAutoNum type="arabicPeriod"/>
            </a:pPr>
            <a:r>
              <a:rPr lang="en-US" sz="2400" dirty="0" smtClean="0"/>
              <a:t>Type in your word and select Search in </a:t>
            </a:r>
            <a:r>
              <a:rPr lang="en-US" sz="2400" dirty="0" err="1" smtClean="0"/>
              <a:t>Ojibwe</a:t>
            </a:r>
            <a:r>
              <a:rPr lang="en-US" sz="2400" dirty="0" smtClean="0"/>
              <a:t> or Search in English </a:t>
            </a:r>
          </a:p>
          <a:p>
            <a:pPr marL="342900" indent="-342900">
              <a:buAutoNum type="arabicPeriod"/>
            </a:pPr>
            <a:r>
              <a:rPr lang="en-US" sz="2400" dirty="0" smtClean="0"/>
              <a:t>Choose the needed verb based on the denotations in the gray circles </a:t>
            </a:r>
            <a:endParaRPr lang="en-CA" sz="2400" dirty="0"/>
          </a:p>
        </p:txBody>
      </p:sp>
      <p:cxnSp>
        <p:nvCxnSpPr>
          <p:cNvPr id="7" name="Straight Arrow Connector 6"/>
          <p:cNvCxnSpPr/>
          <p:nvPr/>
        </p:nvCxnSpPr>
        <p:spPr>
          <a:xfrm flipV="1">
            <a:off x="5367528" y="2708367"/>
            <a:ext cx="2374392" cy="145215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083444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 inanimate intransitive &amp; verb animate intransitive </a:t>
            </a:r>
            <a:endParaRPr lang="en-CA" dirty="0"/>
          </a:p>
        </p:txBody>
      </p:sp>
      <p:sp>
        <p:nvSpPr>
          <p:cNvPr id="3" name="Text Placeholder 2"/>
          <p:cNvSpPr>
            <a:spLocks noGrp="1"/>
          </p:cNvSpPr>
          <p:nvPr>
            <p:ph type="body" idx="1"/>
          </p:nvPr>
        </p:nvSpPr>
        <p:spPr/>
        <p:txBody>
          <a:bodyPr>
            <a:normAutofit/>
          </a:bodyPr>
          <a:lstStyle/>
          <a:p>
            <a:r>
              <a:rPr lang="en-US" sz="4400" dirty="0" smtClean="0"/>
              <a:t>vii &amp; </a:t>
            </a:r>
            <a:r>
              <a:rPr lang="en-US" sz="4400" dirty="0" err="1" smtClean="0"/>
              <a:t>vai</a:t>
            </a:r>
            <a:endParaRPr lang="en-CA" sz="4400" dirty="0"/>
          </a:p>
        </p:txBody>
      </p:sp>
      <p:sp>
        <p:nvSpPr>
          <p:cNvPr id="4" name="Cube 3"/>
          <p:cNvSpPr/>
          <p:nvPr/>
        </p:nvSpPr>
        <p:spPr>
          <a:xfrm>
            <a:off x="1823254" y="1123950"/>
            <a:ext cx="2767965" cy="2689860"/>
          </a:xfrm>
          <a:prstGeom prst="cub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sp>
        <p:nvSpPr>
          <p:cNvPr id="5" name="Smiley Face 4"/>
          <p:cNvSpPr/>
          <p:nvPr/>
        </p:nvSpPr>
        <p:spPr>
          <a:xfrm>
            <a:off x="6736842" y="958215"/>
            <a:ext cx="2985516" cy="2855595"/>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6461" y="106679"/>
            <a:ext cx="1505331" cy="1505331"/>
          </a:xfrm>
          <a:prstGeom prst="ellipse">
            <a:avLst/>
          </a:prstGeom>
        </p:spPr>
      </p:pic>
    </p:spTree>
    <p:extLst>
      <p:ext uri="{BB962C8B-B14F-4D97-AF65-F5344CB8AC3E}">
        <p14:creationId xmlns:p14="http://schemas.microsoft.com/office/powerpoint/2010/main" val="424646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8000" cap="none" dirty="0" smtClean="0"/>
              <a:t>vii</a:t>
            </a:r>
            <a:endParaRPr lang="en-CA" sz="8000" cap="none" dirty="0"/>
          </a:p>
        </p:txBody>
      </p:sp>
      <p:sp>
        <p:nvSpPr>
          <p:cNvPr id="3" name="Content Placeholder 2"/>
          <p:cNvSpPr>
            <a:spLocks noGrp="1"/>
          </p:cNvSpPr>
          <p:nvPr>
            <p:ph sz="half" idx="1"/>
          </p:nvPr>
        </p:nvSpPr>
        <p:spPr/>
        <p:txBody>
          <a:bodyPr/>
          <a:lstStyle/>
          <a:p>
            <a:r>
              <a:rPr lang="en-CA" dirty="0" smtClean="0"/>
              <a:t> </a:t>
            </a:r>
            <a:endParaRPr lang="en-CA" dirty="0"/>
          </a:p>
        </p:txBody>
      </p:sp>
      <p:sp>
        <p:nvSpPr>
          <p:cNvPr id="4" name="Content Placeholder 3"/>
          <p:cNvSpPr>
            <a:spLocks noGrp="1"/>
          </p:cNvSpPr>
          <p:nvPr>
            <p:ph sz="half" idx="2"/>
          </p:nvPr>
        </p:nvSpPr>
        <p:spPr>
          <a:xfrm>
            <a:off x="4264573" y="1609725"/>
            <a:ext cx="7695186" cy="4699635"/>
          </a:xfrm>
        </p:spPr>
        <p:txBody>
          <a:bodyPr>
            <a:normAutofit/>
          </a:bodyPr>
          <a:lstStyle/>
          <a:p>
            <a:r>
              <a:rPr lang="en-CA" sz="2800" dirty="0" smtClean="0"/>
              <a:t>These types of verbs describe a state of being. They can relate to an object or an abstract notion. Some examples are:</a:t>
            </a:r>
          </a:p>
          <a:p>
            <a:pPr marL="0" indent="0">
              <a:buNone/>
            </a:pPr>
            <a:r>
              <a:rPr lang="en-CA" sz="2800" dirty="0"/>
              <a:t>	</a:t>
            </a:r>
            <a:r>
              <a:rPr lang="en-CA" sz="2800" dirty="0" err="1" smtClean="0"/>
              <a:t>gakakaa</a:t>
            </a:r>
            <a:r>
              <a:rPr lang="en-CA" sz="2800" dirty="0" smtClean="0"/>
              <a:t> – it is square</a:t>
            </a:r>
          </a:p>
          <a:p>
            <a:pPr marL="0" indent="0">
              <a:buNone/>
            </a:pPr>
            <a:r>
              <a:rPr lang="en-CA" sz="2800" dirty="0" smtClean="0"/>
              <a:t>	</a:t>
            </a:r>
            <a:r>
              <a:rPr lang="en-CA" sz="2800" dirty="0" err="1" smtClean="0"/>
              <a:t>gimiwan</a:t>
            </a:r>
            <a:r>
              <a:rPr lang="en-CA" sz="2800" dirty="0" smtClean="0"/>
              <a:t> – it is raining</a:t>
            </a:r>
          </a:p>
          <a:p>
            <a:pPr marL="0" indent="0">
              <a:buNone/>
            </a:pPr>
            <a:r>
              <a:rPr lang="en-CA" sz="2800" dirty="0"/>
              <a:t>	</a:t>
            </a:r>
            <a:r>
              <a:rPr lang="en-CA" sz="2800" dirty="0" err="1" smtClean="0"/>
              <a:t>ozaawaa</a:t>
            </a:r>
            <a:r>
              <a:rPr lang="en-CA" sz="2800" dirty="0" smtClean="0"/>
              <a:t> – it is yellow</a:t>
            </a:r>
          </a:p>
          <a:p>
            <a:pPr marL="0" indent="0">
              <a:buNone/>
            </a:pPr>
            <a:r>
              <a:rPr lang="en-US" sz="2800" dirty="0"/>
              <a:t>	</a:t>
            </a:r>
            <a:r>
              <a:rPr lang="en-US" sz="2800" dirty="0" err="1" smtClean="0"/>
              <a:t>zaagaate</a:t>
            </a:r>
            <a:r>
              <a:rPr lang="en-US" sz="2800" dirty="0" smtClean="0"/>
              <a:t> – it shines, sun comes up or out</a:t>
            </a:r>
          </a:p>
          <a:p>
            <a:pPr marL="0" indent="0">
              <a:buNone/>
            </a:pPr>
            <a:r>
              <a:rPr lang="en-US" sz="2800" dirty="0"/>
              <a:t>	</a:t>
            </a:r>
            <a:r>
              <a:rPr lang="en-US" sz="2800" dirty="0" err="1" smtClean="0"/>
              <a:t>dibikad</a:t>
            </a:r>
            <a:r>
              <a:rPr lang="en-US" sz="2800" dirty="0" smtClean="0"/>
              <a:t> – it is night</a:t>
            </a:r>
          </a:p>
          <a:p>
            <a:pPr marL="0" indent="0">
              <a:buNone/>
            </a:pPr>
            <a:r>
              <a:rPr lang="en-US" sz="2800" dirty="0"/>
              <a:t>	</a:t>
            </a:r>
            <a:r>
              <a:rPr lang="en-US" sz="2800" dirty="0" err="1" smtClean="0"/>
              <a:t>dakiigamin</a:t>
            </a:r>
            <a:r>
              <a:rPr lang="en-US" sz="2800" dirty="0" smtClean="0"/>
              <a:t> – it is cold (liquid) </a:t>
            </a:r>
            <a:endParaRPr lang="en-CA" sz="2800" dirty="0" smtClean="0"/>
          </a:p>
        </p:txBody>
      </p:sp>
      <p:sp>
        <p:nvSpPr>
          <p:cNvPr id="5" name="Cube 4"/>
          <p:cNvSpPr/>
          <p:nvPr/>
        </p:nvSpPr>
        <p:spPr>
          <a:xfrm>
            <a:off x="1110022" y="2852166"/>
            <a:ext cx="2767965" cy="2689860"/>
          </a:xfrm>
          <a:prstGeom prst="cub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1171079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8000" cap="none" dirty="0" err="1" smtClean="0"/>
              <a:t>vai</a:t>
            </a:r>
            <a:endParaRPr lang="en-CA" sz="8000" cap="none" dirty="0"/>
          </a:p>
        </p:txBody>
      </p:sp>
      <p:sp>
        <p:nvSpPr>
          <p:cNvPr id="3" name="Content Placeholder 2"/>
          <p:cNvSpPr>
            <a:spLocks noGrp="1"/>
          </p:cNvSpPr>
          <p:nvPr>
            <p:ph sz="half" idx="1"/>
          </p:nvPr>
        </p:nvSpPr>
        <p:spPr/>
        <p:txBody>
          <a:bodyPr/>
          <a:lstStyle/>
          <a:p>
            <a:r>
              <a:rPr lang="en-CA" dirty="0" smtClean="0"/>
              <a:t> </a:t>
            </a:r>
            <a:endParaRPr lang="en-CA" dirty="0"/>
          </a:p>
        </p:txBody>
      </p:sp>
      <p:sp>
        <p:nvSpPr>
          <p:cNvPr id="4" name="Content Placeholder 3"/>
          <p:cNvSpPr>
            <a:spLocks noGrp="1"/>
          </p:cNvSpPr>
          <p:nvPr>
            <p:ph sz="half" idx="2"/>
          </p:nvPr>
        </p:nvSpPr>
        <p:spPr>
          <a:xfrm>
            <a:off x="4389121" y="1609725"/>
            <a:ext cx="7355204" cy="4699635"/>
          </a:xfrm>
        </p:spPr>
        <p:txBody>
          <a:bodyPr>
            <a:normAutofit/>
          </a:bodyPr>
          <a:lstStyle/>
          <a:p>
            <a:r>
              <a:rPr lang="en-CA" sz="2800" dirty="0" smtClean="0"/>
              <a:t>These types of verbs describe an action being done by someone. The main verb form is always in third person singular to start and has to be conjugated to change. Some examples are:</a:t>
            </a:r>
          </a:p>
          <a:p>
            <a:pPr marL="0" indent="0">
              <a:buNone/>
            </a:pPr>
            <a:r>
              <a:rPr lang="en-CA" sz="2800" dirty="0"/>
              <a:t>	</a:t>
            </a:r>
            <a:r>
              <a:rPr lang="en-CA" sz="2400" dirty="0" err="1" smtClean="0"/>
              <a:t>miigwechiwendam</a:t>
            </a:r>
            <a:r>
              <a:rPr lang="en-CA" sz="2400" dirty="0" smtClean="0"/>
              <a:t> – s/he is thankful, grateful </a:t>
            </a:r>
          </a:p>
          <a:p>
            <a:pPr marL="0" indent="0">
              <a:buNone/>
            </a:pPr>
            <a:r>
              <a:rPr lang="en-CA" sz="2400" dirty="0" smtClean="0"/>
              <a:t>	</a:t>
            </a:r>
            <a:r>
              <a:rPr lang="en-CA" sz="2400" dirty="0" err="1" smtClean="0"/>
              <a:t>bimose</a:t>
            </a:r>
            <a:r>
              <a:rPr lang="en-CA" sz="2400" dirty="0" smtClean="0"/>
              <a:t> – s/he is walking </a:t>
            </a:r>
          </a:p>
          <a:p>
            <a:pPr marL="0" indent="0">
              <a:buNone/>
            </a:pPr>
            <a:r>
              <a:rPr lang="en-CA" sz="2400" dirty="0" smtClean="0"/>
              <a:t>	</a:t>
            </a:r>
            <a:r>
              <a:rPr lang="en-CA" sz="2400" dirty="0" err="1" smtClean="0"/>
              <a:t>namadabi</a:t>
            </a:r>
            <a:r>
              <a:rPr lang="en-CA" sz="2400" dirty="0" smtClean="0"/>
              <a:t> – s/he is sitting</a:t>
            </a:r>
          </a:p>
          <a:p>
            <a:pPr marL="0" indent="0">
              <a:buNone/>
            </a:pPr>
            <a:r>
              <a:rPr lang="en-CA" sz="2400" dirty="0" smtClean="0"/>
              <a:t>	</a:t>
            </a:r>
            <a:r>
              <a:rPr lang="en-CA" sz="2400" dirty="0" err="1" smtClean="0"/>
              <a:t>giiyose</a:t>
            </a:r>
            <a:r>
              <a:rPr lang="en-CA" sz="2400" dirty="0" smtClean="0"/>
              <a:t> – s/he is hunting</a:t>
            </a:r>
          </a:p>
          <a:p>
            <a:endParaRPr lang="en-CA" sz="2800" dirty="0" smtClean="0"/>
          </a:p>
          <a:p>
            <a:endParaRPr lang="en-CA" sz="2800" dirty="0"/>
          </a:p>
        </p:txBody>
      </p:sp>
      <p:sp>
        <p:nvSpPr>
          <p:cNvPr id="6" name="Smiley Face 5"/>
          <p:cNvSpPr/>
          <p:nvPr/>
        </p:nvSpPr>
        <p:spPr>
          <a:xfrm>
            <a:off x="1024128" y="2531744"/>
            <a:ext cx="2985516" cy="2855595"/>
          </a:xfrm>
          <a:prstGeom prst="smileyFace">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3717505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3544" y="1901952"/>
            <a:ext cx="10689336" cy="4407408"/>
          </a:xfrm>
        </p:spPr>
        <p:txBody>
          <a:bodyPr>
            <a:normAutofit/>
          </a:bodyPr>
          <a:lstStyle/>
          <a:p>
            <a:pPr marL="0" indent="0">
              <a:buNone/>
            </a:pPr>
            <a:r>
              <a:rPr lang="en-US" sz="2800" dirty="0" err="1" smtClean="0"/>
              <a:t>ni</a:t>
            </a:r>
            <a:r>
              <a:rPr lang="en-US" sz="2800" dirty="0" err="1" smtClean="0">
                <a:solidFill>
                  <a:schemeClr val="accent4"/>
                </a:solidFill>
              </a:rPr>
              <a:t>miigwechiwendam</a:t>
            </a:r>
            <a:r>
              <a:rPr lang="en-US" sz="2800" dirty="0" smtClean="0"/>
              <a:t> – I am grateful</a:t>
            </a:r>
          </a:p>
          <a:p>
            <a:pPr marL="0" indent="0">
              <a:buNone/>
            </a:pPr>
            <a:r>
              <a:rPr lang="en-US" sz="2800" dirty="0" err="1" smtClean="0"/>
              <a:t>gi</a:t>
            </a:r>
            <a:r>
              <a:rPr lang="en-US" sz="2800" dirty="0" err="1" smtClean="0">
                <a:solidFill>
                  <a:schemeClr val="accent4"/>
                </a:solidFill>
              </a:rPr>
              <a:t>miigwechiwendam</a:t>
            </a:r>
            <a:r>
              <a:rPr lang="en-US" sz="2800" dirty="0" smtClean="0"/>
              <a:t> – you are grateful </a:t>
            </a:r>
          </a:p>
          <a:p>
            <a:pPr marL="0" indent="0">
              <a:buNone/>
            </a:pPr>
            <a:r>
              <a:rPr lang="en-US" sz="2800" dirty="0" err="1" smtClean="0">
                <a:solidFill>
                  <a:schemeClr val="accent4"/>
                </a:solidFill>
              </a:rPr>
              <a:t>miigwechiwendam</a:t>
            </a:r>
            <a:r>
              <a:rPr lang="en-US" sz="2800" dirty="0" smtClean="0"/>
              <a:t> – s/he is grateful</a:t>
            </a:r>
          </a:p>
          <a:p>
            <a:pPr marL="0" indent="0">
              <a:buNone/>
            </a:pPr>
            <a:r>
              <a:rPr lang="en-US" sz="2800" dirty="0" err="1" smtClean="0"/>
              <a:t>ni</a:t>
            </a:r>
            <a:r>
              <a:rPr lang="en-US" sz="2800" dirty="0" err="1" smtClean="0">
                <a:solidFill>
                  <a:schemeClr val="accent4"/>
                </a:solidFill>
              </a:rPr>
              <a:t>miigwechiwenda</a:t>
            </a:r>
            <a:r>
              <a:rPr lang="en-US" sz="2800" dirty="0" err="1" smtClean="0"/>
              <a:t>a</a:t>
            </a:r>
            <a:r>
              <a:rPr lang="en-US" sz="2800" dirty="0" err="1" smtClean="0">
                <a:solidFill>
                  <a:schemeClr val="accent4"/>
                </a:solidFill>
              </a:rPr>
              <a:t>m</a:t>
            </a:r>
            <a:r>
              <a:rPr lang="en-US" sz="2800" dirty="0" err="1" smtClean="0"/>
              <a:t>in</a:t>
            </a:r>
            <a:r>
              <a:rPr lang="en-US" sz="2800" dirty="0" smtClean="0"/>
              <a:t> – we are grateful </a:t>
            </a:r>
            <a:r>
              <a:rPr lang="en-US" sz="2000" dirty="0" smtClean="0"/>
              <a:t>(not including the one spoken to)</a:t>
            </a:r>
          </a:p>
          <a:p>
            <a:pPr marL="0" indent="0">
              <a:buNone/>
            </a:pPr>
            <a:r>
              <a:rPr lang="en-US" sz="2800" dirty="0" err="1" smtClean="0"/>
              <a:t>gi</a:t>
            </a:r>
            <a:r>
              <a:rPr lang="en-US" sz="2800" dirty="0" err="1" smtClean="0">
                <a:solidFill>
                  <a:schemeClr val="accent4"/>
                </a:solidFill>
              </a:rPr>
              <a:t>miigwechiwenda</a:t>
            </a:r>
            <a:r>
              <a:rPr lang="en-US" sz="2800" dirty="0" err="1" smtClean="0"/>
              <a:t>a</a:t>
            </a:r>
            <a:r>
              <a:rPr lang="en-US" sz="2800" dirty="0" err="1" smtClean="0">
                <a:solidFill>
                  <a:schemeClr val="accent4"/>
                </a:solidFill>
              </a:rPr>
              <a:t>m</a:t>
            </a:r>
            <a:r>
              <a:rPr lang="en-US" sz="2800" dirty="0" err="1" smtClean="0"/>
              <a:t>in</a:t>
            </a:r>
            <a:r>
              <a:rPr lang="en-US" sz="2800" dirty="0" smtClean="0"/>
              <a:t> – we are grateful </a:t>
            </a:r>
            <a:r>
              <a:rPr lang="en-US" sz="2000" dirty="0" smtClean="0"/>
              <a:t>(including the one spoken to)</a:t>
            </a:r>
          </a:p>
          <a:p>
            <a:pPr marL="0" indent="0">
              <a:buNone/>
            </a:pPr>
            <a:r>
              <a:rPr lang="en-US" sz="2800" dirty="0" err="1" smtClean="0"/>
              <a:t>gi</a:t>
            </a:r>
            <a:r>
              <a:rPr lang="en-US" sz="2800" dirty="0" err="1" smtClean="0">
                <a:solidFill>
                  <a:schemeClr val="accent4"/>
                </a:solidFill>
              </a:rPr>
              <a:t>miigwechiwenda</a:t>
            </a:r>
            <a:r>
              <a:rPr lang="en-US" sz="2800" dirty="0" err="1" smtClean="0"/>
              <a:t>a</a:t>
            </a:r>
            <a:r>
              <a:rPr lang="en-US" sz="2800" dirty="0" err="1" smtClean="0">
                <a:solidFill>
                  <a:schemeClr val="accent4"/>
                </a:solidFill>
              </a:rPr>
              <a:t>m</a:t>
            </a:r>
            <a:r>
              <a:rPr lang="en-US" sz="2800" dirty="0" smtClean="0"/>
              <a:t> – you all are grateful</a:t>
            </a:r>
          </a:p>
          <a:p>
            <a:pPr marL="0" indent="0">
              <a:buNone/>
            </a:pPr>
            <a:r>
              <a:rPr lang="en-US" sz="2800" dirty="0" err="1" smtClean="0">
                <a:solidFill>
                  <a:schemeClr val="accent4"/>
                </a:solidFill>
              </a:rPr>
              <a:t>miigwechiwendam</a:t>
            </a:r>
            <a:r>
              <a:rPr lang="en-US" sz="2800" dirty="0" err="1" smtClean="0"/>
              <a:t>oog</a:t>
            </a:r>
            <a:r>
              <a:rPr lang="en-US" sz="2800" dirty="0" smtClean="0"/>
              <a:t> – they are grateful </a:t>
            </a:r>
          </a:p>
        </p:txBody>
      </p:sp>
      <p:sp>
        <p:nvSpPr>
          <p:cNvPr id="8" name="Rectangle 7"/>
          <p:cNvSpPr/>
          <p:nvPr/>
        </p:nvSpPr>
        <p:spPr>
          <a:xfrm>
            <a:off x="1965661" y="866894"/>
            <a:ext cx="7837017" cy="646331"/>
          </a:xfrm>
          <a:prstGeom prst="rect">
            <a:avLst/>
          </a:prstGeom>
        </p:spPr>
        <p:txBody>
          <a:bodyPr wrap="none">
            <a:spAutoFit/>
          </a:bodyPr>
          <a:lstStyle/>
          <a:p>
            <a:pPr algn="ctr"/>
            <a:r>
              <a:rPr lang="en-US" sz="3600" dirty="0" smtClean="0"/>
              <a:t>A Form conjugations of </a:t>
            </a:r>
            <a:r>
              <a:rPr lang="en-US" sz="3600" dirty="0" err="1" smtClean="0"/>
              <a:t>miigwechiwendam</a:t>
            </a:r>
            <a:endParaRPr lang="en-US" sz="36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8159" y="201731"/>
            <a:ext cx="1371600" cy="1371600"/>
          </a:xfrm>
          <a:prstGeom prst="rect">
            <a:avLst/>
          </a:prstGeom>
        </p:spPr>
      </p:pic>
    </p:spTree>
    <p:extLst>
      <p:ext uri="{BB962C8B-B14F-4D97-AF65-F5344CB8AC3E}">
        <p14:creationId xmlns:p14="http://schemas.microsoft.com/office/powerpoint/2010/main" val="7059897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akingUpOjibweAnishinaabemodaa">
  <a:themeElements>
    <a:clrScheme name="WakingUpOjibwe">
      <a:dk1>
        <a:srgbClr val="FFFFFF"/>
      </a:dk1>
      <a:lt1>
        <a:srgbClr val="2E2B21"/>
      </a:lt1>
      <a:dk2>
        <a:srgbClr val="2E2B21"/>
      </a:dk2>
      <a:lt2>
        <a:srgbClr val="2E2B21"/>
      </a:lt2>
      <a:accent1>
        <a:srgbClr val="FF0000"/>
      </a:accent1>
      <a:accent2>
        <a:srgbClr val="FF0000"/>
      </a:accent2>
      <a:accent3>
        <a:srgbClr val="FFFFFF"/>
      </a:accent3>
      <a:accent4>
        <a:srgbClr val="FFFF00"/>
      </a:accent4>
      <a:accent5>
        <a:srgbClr val="FFFF00"/>
      </a:accent5>
      <a:accent6>
        <a:srgbClr val="FF0000"/>
      </a:accent6>
      <a:hlink>
        <a:srgbClr val="FFFF00"/>
      </a:hlink>
      <a:folHlink>
        <a:srgbClr val="FFFF0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WakingUpOjibweAnishinaabemodaa" id="{29A6AFD8-82EF-4E80-8C83-537CAED73048}" vid="{94B58CAA-EDC1-4244-9772-436942FC3F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WakingUpOjibweAnishinaabemodaa</Template>
  <TotalTime>1615</TotalTime>
  <Words>1496</Words>
  <Application>Microsoft Office PowerPoint</Application>
  <PresentationFormat>Widescreen</PresentationFormat>
  <Paragraphs>275</Paragraphs>
  <Slides>38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Calibri</vt:lpstr>
      <vt:lpstr>Tw Cen MT</vt:lpstr>
      <vt:lpstr>Tw Cen MT Condensed</vt:lpstr>
      <vt:lpstr>Wingdings</vt:lpstr>
      <vt:lpstr>Wingdings 3</vt:lpstr>
      <vt:lpstr>WakingUpOjibweAnishinaabemodaa</vt:lpstr>
      <vt:lpstr>Miigwech</vt:lpstr>
      <vt:lpstr>Noongom</vt:lpstr>
      <vt:lpstr>Why Gratitude is important </vt:lpstr>
      <vt:lpstr>Anishinaabemowin Verb Forms</vt:lpstr>
      <vt:lpstr>Using the Ojibwe People’s Dictionary</vt:lpstr>
      <vt:lpstr>Verb inanimate intransitive &amp; verb animate intransitive </vt:lpstr>
      <vt:lpstr>vii</vt:lpstr>
      <vt:lpstr>vai</vt:lpstr>
      <vt:lpstr>PowerPoint Presentation</vt:lpstr>
      <vt:lpstr>PowerPoint Presentation</vt:lpstr>
      <vt:lpstr>PowerPoint Presentation</vt:lpstr>
      <vt:lpstr>Gojitoon - try it</vt:lpstr>
      <vt:lpstr>PowerPoint Presentation</vt:lpstr>
      <vt:lpstr>Gojitoon - try it</vt:lpstr>
      <vt:lpstr>Verb transitive inanimate</vt:lpstr>
      <vt:lpstr>vti</vt:lpstr>
      <vt:lpstr>PowerPoint Presentation</vt:lpstr>
      <vt:lpstr>PowerPoint Presentation</vt:lpstr>
      <vt:lpstr>Anishinaabemowin NOUNS</vt:lpstr>
      <vt:lpstr>Use the Ojibwe People’s Dictionary</vt:lpstr>
      <vt:lpstr>More About Nouns</vt:lpstr>
      <vt:lpstr>PowerPoint Presentation</vt:lpstr>
      <vt:lpstr>PowerPoint Presentation</vt:lpstr>
      <vt:lpstr>Gojitoon - try it</vt:lpstr>
      <vt:lpstr>Verb transitive animate</vt:lpstr>
      <vt:lpstr>vta</vt:lpstr>
      <vt:lpstr>PowerPoint Presentation</vt:lpstr>
      <vt:lpstr>PowerPoint Presentation</vt:lpstr>
      <vt:lpstr>PowerPoint Presentation</vt:lpstr>
      <vt:lpstr>Gojitoon - try it</vt:lpstr>
      <vt:lpstr>PowerPoint Presentation</vt:lpstr>
      <vt:lpstr>Gojitoon - try it</vt:lpstr>
      <vt:lpstr>Using The Patterns</vt:lpstr>
      <vt:lpstr>Vii &amp; vai Next step</vt:lpstr>
      <vt:lpstr>vai Next step</vt:lpstr>
      <vt:lpstr>Vti Next step</vt:lpstr>
      <vt:lpstr>Vta Next step</vt:lpstr>
      <vt:lpstr>Gagwejimishig! Ask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robp@7generations.org</dc:creator>
  <cp:lastModifiedBy>Carissa Copenace</cp:lastModifiedBy>
  <cp:revision>66</cp:revision>
  <cp:lastPrinted>2021-10-01T17:26:30Z</cp:lastPrinted>
  <dcterms:created xsi:type="dcterms:W3CDTF">2021-02-26T21:09:40Z</dcterms:created>
  <dcterms:modified xsi:type="dcterms:W3CDTF">2021-10-01T17:26:33Z</dcterms:modified>
</cp:coreProperties>
</file>